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Relationship Id="rId19" Type="http://schemas.openxmlformats.org/officeDocument/2006/relationships/image" Target="../media/image279.png"/><Relationship Id="rId20" Type="http://schemas.openxmlformats.org/officeDocument/2006/relationships/image" Target="../media/image280.png"/><Relationship Id="rId21" Type="http://schemas.openxmlformats.org/officeDocument/2006/relationships/image" Target="../media/image281.png"/><Relationship Id="rId22" Type="http://schemas.openxmlformats.org/officeDocument/2006/relationships/image" Target="../media/image282.png"/><Relationship Id="rId23" Type="http://schemas.openxmlformats.org/officeDocument/2006/relationships/image" Target="../media/image2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Relationship Id="rId18" Type="http://schemas.openxmlformats.org/officeDocument/2006/relationships/image" Target="../media/image300.png"/><Relationship Id="rId19" Type="http://schemas.openxmlformats.org/officeDocument/2006/relationships/image" Target="../media/image301.png"/><Relationship Id="rId20" Type="http://schemas.openxmlformats.org/officeDocument/2006/relationships/image" Target="../media/image302.png"/><Relationship Id="rId21" Type="http://schemas.openxmlformats.org/officeDocument/2006/relationships/image" Target="../media/image303.png"/><Relationship Id="rId22" Type="http://schemas.openxmlformats.org/officeDocument/2006/relationships/image" Target="../media/image304.png"/><Relationship Id="rId23" Type="http://schemas.openxmlformats.org/officeDocument/2006/relationships/image" Target="../media/image305.png"/><Relationship Id="rId24" Type="http://schemas.openxmlformats.org/officeDocument/2006/relationships/image" Target="../media/image306.png"/><Relationship Id="rId25" Type="http://schemas.openxmlformats.org/officeDocument/2006/relationships/image" Target="../media/image307.png"/><Relationship Id="rId26" Type="http://schemas.openxmlformats.org/officeDocument/2006/relationships/image" Target="../media/image308.png"/><Relationship Id="rId27" Type="http://schemas.openxmlformats.org/officeDocument/2006/relationships/image" Target="../media/image309.png"/><Relationship Id="rId28" Type="http://schemas.openxmlformats.org/officeDocument/2006/relationships/image" Target="../media/image310.png"/><Relationship Id="rId29" Type="http://schemas.openxmlformats.org/officeDocument/2006/relationships/image" Target="../media/image311.png"/><Relationship Id="rId30" Type="http://schemas.openxmlformats.org/officeDocument/2006/relationships/image" Target="../media/image312.png"/><Relationship Id="rId31" Type="http://schemas.openxmlformats.org/officeDocument/2006/relationships/image" Target="../media/image313.png"/><Relationship Id="rId32" Type="http://schemas.openxmlformats.org/officeDocument/2006/relationships/image" Target="../media/image314.png"/><Relationship Id="rId33" Type="http://schemas.openxmlformats.org/officeDocument/2006/relationships/image" Target="../media/image3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7" Type="http://schemas.openxmlformats.org/officeDocument/2006/relationships/image" Target="../media/image35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Relationship Id="rId32" Type="http://schemas.openxmlformats.org/officeDocument/2006/relationships/image" Target="../media/image50.png"/><Relationship Id="rId33" Type="http://schemas.openxmlformats.org/officeDocument/2006/relationships/image" Target="../media/image51.png"/><Relationship Id="rId34" Type="http://schemas.openxmlformats.org/officeDocument/2006/relationships/image" Target="../media/image52.png"/><Relationship Id="rId35" Type="http://schemas.openxmlformats.org/officeDocument/2006/relationships/image" Target="../media/image53.png"/><Relationship Id="rId36" Type="http://schemas.openxmlformats.org/officeDocument/2006/relationships/image" Target="../media/image5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Relationship Id="rId15" Type="http://schemas.openxmlformats.org/officeDocument/2006/relationships/image" Target="../media/image372.png"/><Relationship Id="rId16" Type="http://schemas.openxmlformats.org/officeDocument/2006/relationships/image" Target="../media/image373.png"/><Relationship Id="rId17" Type="http://schemas.openxmlformats.org/officeDocument/2006/relationships/image" Target="../media/image374.png"/><Relationship Id="rId18" Type="http://schemas.openxmlformats.org/officeDocument/2006/relationships/image" Target="../media/image375.png"/><Relationship Id="rId19" Type="http://schemas.openxmlformats.org/officeDocument/2006/relationships/image" Target="../media/image376.png"/><Relationship Id="rId20" Type="http://schemas.openxmlformats.org/officeDocument/2006/relationships/image" Target="../media/image3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Relationship Id="rId11" Type="http://schemas.openxmlformats.org/officeDocument/2006/relationships/image" Target="../media/image387.png"/><Relationship Id="rId12" Type="http://schemas.openxmlformats.org/officeDocument/2006/relationships/image" Target="../media/image388.png"/><Relationship Id="rId13" Type="http://schemas.openxmlformats.org/officeDocument/2006/relationships/image" Target="../media/image389.png"/><Relationship Id="rId14" Type="http://schemas.openxmlformats.org/officeDocument/2006/relationships/image" Target="../media/image390.png"/><Relationship Id="rId15" Type="http://schemas.openxmlformats.org/officeDocument/2006/relationships/image" Target="../media/image391.png"/><Relationship Id="rId16" Type="http://schemas.openxmlformats.org/officeDocument/2006/relationships/image" Target="../media/image392.png"/><Relationship Id="rId17" Type="http://schemas.openxmlformats.org/officeDocument/2006/relationships/image" Target="../media/image393.png"/><Relationship Id="rId18" Type="http://schemas.openxmlformats.org/officeDocument/2006/relationships/image" Target="../media/image394.png"/><Relationship Id="rId19" Type="http://schemas.openxmlformats.org/officeDocument/2006/relationships/image" Target="../media/image395.png"/><Relationship Id="rId20" Type="http://schemas.openxmlformats.org/officeDocument/2006/relationships/image" Target="../media/image39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7.png"/><Relationship Id="rId3" Type="http://schemas.openxmlformats.org/officeDocument/2006/relationships/image" Target="../media/image40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411.png"/><Relationship Id="rId7" Type="http://schemas.openxmlformats.org/officeDocument/2006/relationships/image" Target="../media/image412.png"/><Relationship Id="rId8" Type="http://schemas.openxmlformats.org/officeDocument/2006/relationships/image" Target="../media/image413.png"/><Relationship Id="rId9" Type="http://schemas.openxmlformats.org/officeDocument/2006/relationships/image" Target="../media/image414.png"/><Relationship Id="rId10" Type="http://schemas.openxmlformats.org/officeDocument/2006/relationships/image" Target="../media/image415.png"/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3" Type="http://schemas.openxmlformats.org/officeDocument/2006/relationships/image" Target="../media/image418.png"/><Relationship Id="rId14" Type="http://schemas.openxmlformats.org/officeDocument/2006/relationships/image" Target="../media/image419.png"/><Relationship Id="rId15" Type="http://schemas.openxmlformats.org/officeDocument/2006/relationships/image" Target="../media/image420.png"/><Relationship Id="rId16" Type="http://schemas.openxmlformats.org/officeDocument/2006/relationships/image" Target="../media/image421.png"/><Relationship Id="rId17" Type="http://schemas.openxmlformats.org/officeDocument/2006/relationships/image" Target="../media/image422.png"/><Relationship Id="rId18" Type="http://schemas.openxmlformats.org/officeDocument/2006/relationships/image" Target="../media/image423.png"/><Relationship Id="rId19" Type="http://schemas.openxmlformats.org/officeDocument/2006/relationships/image" Target="../media/image424.png"/><Relationship Id="rId20" Type="http://schemas.openxmlformats.org/officeDocument/2006/relationships/image" Target="../media/image425.png"/><Relationship Id="rId21" Type="http://schemas.openxmlformats.org/officeDocument/2006/relationships/image" Target="../media/image426.png"/><Relationship Id="rId22" Type="http://schemas.openxmlformats.org/officeDocument/2006/relationships/image" Target="../media/image427.png"/><Relationship Id="rId23" Type="http://schemas.openxmlformats.org/officeDocument/2006/relationships/image" Target="../media/image42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Relationship Id="rId9" Type="http://schemas.openxmlformats.org/officeDocument/2006/relationships/image" Target="../media/image436.png"/><Relationship Id="rId10" Type="http://schemas.openxmlformats.org/officeDocument/2006/relationships/image" Target="../media/image437.png"/><Relationship Id="rId11" Type="http://schemas.openxmlformats.org/officeDocument/2006/relationships/image" Target="../media/image438.png"/><Relationship Id="rId12" Type="http://schemas.openxmlformats.org/officeDocument/2006/relationships/image" Target="../media/image439.png"/><Relationship Id="rId13" Type="http://schemas.openxmlformats.org/officeDocument/2006/relationships/image" Target="../media/image440.png"/><Relationship Id="rId14" Type="http://schemas.openxmlformats.org/officeDocument/2006/relationships/image" Target="../media/image441.png"/><Relationship Id="rId15" Type="http://schemas.openxmlformats.org/officeDocument/2006/relationships/image" Target="../media/image442.png"/><Relationship Id="rId16" Type="http://schemas.openxmlformats.org/officeDocument/2006/relationships/image" Target="../media/image443.png"/><Relationship Id="rId17" Type="http://schemas.openxmlformats.org/officeDocument/2006/relationships/image" Target="../media/image444.png"/><Relationship Id="rId18" Type="http://schemas.openxmlformats.org/officeDocument/2006/relationships/image" Target="../media/image445.png"/><Relationship Id="rId19" Type="http://schemas.openxmlformats.org/officeDocument/2006/relationships/image" Target="../media/image446.png"/><Relationship Id="rId20" Type="http://schemas.openxmlformats.org/officeDocument/2006/relationships/image" Target="../media/image447.png"/><Relationship Id="rId21" Type="http://schemas.openxmlformats.org/officeDocument/2006/relationships/image" Target="../media/image448.png"/><Relationship Id="rId22" Type="http://schemas.openxmlformats.org/officeDocument/2006/relationships/image" Target="../media/image449.png"/><Relationship Id="rId23" Type="http://schemas.openxmlformats.org/officeDocument/2006/relationships/image" Target="../media/image450.png"/><Relationship Id="rId24" Type="http://schemas.openxmlformats.org/officeDocument/2006/relationships/image" Target="../media/image451.png"/><Relationship Id="rId25" Type="http://schemas.openxmlformats.org/officeDocument/2006/relationships/image" Target="../media/image452.png"/><Relationship Id="rId26" Type="http://schemas.openxmlformats.org/officeDocument/2006/relationships/image" Target="../media/image453.png"/><Relationship Id="rId27" Type="http://schemas.openxmlformats.org/officeDocument/2006/relationships/image" Target="../media/image454.png"/><Relationship Id="rId28" Type="http://schemas.openxmlformats.org/officeDocument/2006/relationships/image" Target="../media/image455.png"/><Relationship Id="rId29" Type="http://schemas.openxmlformats.org/officeDocument/2006/relationships/image" Target="../media/image456.png"/><Relationship Id="rId30" Type="http://schemas.openxmlformats.org/officeDocument/2006/relationships/image" Target="../media/image457.png"/><Relationship Id="rId31" Type="http://schemas.openxmlformats.org/officeDocument/2006/relationships/image" Target="../media/image458.png"/><Relationship Id="rId32" Type="http://schemas.openxmlformats.org/officeDocument/2006/relationships/image" Target="../media/image459.png"/><Relationship Id="rId33" Type="http://schemas.openxmlformats.org/officeDocument/2006/relationships/image" Target="../media/image460.png"/><Relationship Id="rId34" Type="http://schemas.openxmlformats.org/officeDocument/2006/relationships/image" Target="../media/image46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473.png"/><Relationship Id="rId14" Type="http://schemas.openxmlformats.org/officeDocument/2006/relationships/image" Target="../media/image474.png"/><Relationship Id="rId15" Type="http://schemas.openxmlformats.org/officeDocument/2006/relationships/image" Target="../media/image475.png"/><Relationship Id="rId16" Type="http://schemas.openxmlformats.org/officeDocument/2006/relationships/image" Target="../media/image476.png"/><Relationship Id="rId17" Type="http://schemas.openxmlformats.org/officeDocument/2006/relationships/image" Target="../media/image477.png"/><Relationship Id="rId18" Type="http://schemas.openxmlformats.org/officeDocument/2006/relationships/image" Target="../media/image478.png"/><Relationship Id="rId19" Type="http://schemas.openxmlformats.org/officeDocument/2006/relationships/image" Target="../media/image479.png"/><Relationship Id="rId20" Type="http://schemas.openxmlformats.org/officeDocument/2006/relationships/image" Target="../media/image480.png"/><Relationship Id="rId21" Type="http://schemas.openxmlformats.org/officeDocument/2006/relationships/image" Target="../media/image481.png"/><Relationship Id="rId22" Type="http://schemas.openxmlformats.org/officeDocument/2006/relationships/image" Target="../media/image482.png"/><Relationship Id="rId23" Type="http://schemas.openxmlformats.org/officeDocument/2006/relationships/image" Target="../media/image483.png"/><Relationship Id="rId24" Type="http://schemas.openxmlformats.org/officeDocument/2006/relationships/image" Target="../media/image484.png"/><Relationship Id="rId25" Type="http://schemas.openxmlformats.org/officeDocument/2006/relationships/image" Target="../media/image485.png"/><Relationship Id="rId26" Type="http://schemas.openxmlformats.org/officeDocument/2006/relationships/image" Target="../media/image486.png"/><Relationship Id="rId27" Type="http://schemas.openxmlformats.org/officeDocument/2006/relationships/image" Target="../media/image487.png"/><Relationship Id="rId28" Type="http://schemas.openxmlformats.org/officeDocument/2006/relationships/image" Target="../media/image488.png"/><Relationship Id="rId29" Type="http://schemas.openxmlformats.org/officeDocument/2006/relationships/image" Target="../media/image489.png"/><Relationship Id="rId30" Type="http://schemas.openxmlformats.org/officeDocument/2006/relationships/image" Target="../media/image490.png"/><Relationship Id="rId31" Type="http://schemas.openxmlformats.org/officeDocument/2006/relationships/image" Target="../media/image491.png"/><Relationship Id="rId32" Type="http://schemas.openxmlformats.org/officeDocument/2006/relationships/image" Target="../media/image492.png"/><Relationship Id="rId33" Type="http://schemas.openxmlformats.org/officeDocument/2006/relationships/image" Target="../media/image49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4.png"/><Relationship Id="rId3" Type="http://schemas.openxmlformats.org/officeDocument/2006/relationships/image" Target="../media/image495.png"/><Relationship Id="rId4" Type="http://schemas.openxmlformats.org/officeDocument/2006/relationships/image" Target="../media/image496.png"/><Relationship Id="rId5" Type="http://schemas.openxmlformats.org/officeDocument/2006/relationships/image" Target="../media/image497.png"/><Relationship Id="rId6" Type="http://schemas.openxmlformats.org/officeDocument/2006/relationships/image" Target="../media/image498.png"/><Relationship Id="rId7" Type="http://schemas.openxmlformats.org/officeDocument/2006/relationships/image" Target="../media/image499.png"/><Relationship Id="rId8" Type="http://schemas.openxmlformats.org/officeDocument/2006/relationships/image" Target="../media/image500.png"/><Relationship Id="rId9" Type="http://schemas.openxmlformats.org/officeDocument/2006/relationships/image" Target="../media/image501.png"/><Relationship Id="rId10" Type="http://schemas.openxmlformats.org/officeDocument/2006/relationships/image" Target="../media/image502.png"/><Relationship Id="rId11" Type="http://schemas.openxmlformats.org/officeDocument/2006/relationships/image" Target="../media/image503.png"/><Relationship Id="rId12" Type="http://schemas.openxmlformats.org/officeDocument/2006/relationships/image" Target="../media/image504.png"/><Relationship Id="rId13" Type="http://schemas.openxmlformats.org/officeDocument/2006/relationships/image" Target="../media/image505.png"/><Relationship Id="rId14" Type="http://schemas.openxmlformats.org/officeDocument/2006/relationships/image" Target="../media/image506.png"/><Relationship Id="rId15" Type="http://schemas.openxmlformats.org/officeDocument/2006/relationships/image" Target="../media/image507.png"/><Relationship Id="rId16" Type="http://schemas.openxmlformats.org/officeDocument/2006/relationships/image" Target="../media/image508.png"/><Relationship Id="rId17" Type="http://schemas.openxmlformats.org/officeDocument/2006/relationships/image" Target="../media/image509.png"/><Relationship Id="rId18" Type="http://schemas.openxmlformats.org/officeDocument/2006/relationships/image" Target="../media/image510.png"/><Relationship Id="rId19" Type="http://schemas.openxmlformats.org/officeDocument/2006/relationships/image" Target="../media/image511.png"/><Relationship Id="rId20" Type="http://schemas.openxmlformats.org/officeDocument/2006/relationships/image" Target="../media/image512.png"/><Relationship Id="rId21" Type="http://schemas.openxmlformats.org/officeDocument/2006/relationships/image" Target="../media/image513.png"/><Relationship Id="rId22" Type="http://schemas.openxmlformats.org/officeDocument/2006/relationships/image" Target="../media/image514.png"/><Relationship Id="rId23" Type="http://schemas.openxmlformats.org/officeDocument/2006/relationships/image" Target="../media/image515.png"/><Relationship Id="rId24" Type="http://schemas.openxmlformats.org/officeDocument/2006/relationships/image" Target="../media/image516.png"/><Relationship Id="rId25" Type="http://schemas.openxmlformats.org/officeDocument/2006/relationships/image" Target="../media/image517.png"/><Relationship Id="rId26" Type="http://schemas.openxmlformats.org/officeDocument/2006/relationships/image" Target="../media/image518.png"/><Relationship Id="rId27" Type="http://schemas.openxmlformats.org/officeDocument/2006/relationships/image" Target="../media/image519.png"/><Relationship Id="rId28" Type="http://schemas.openxmlformats.org/officeDocument/2006/relationships/image" Target="../media/image520.png"/><Relationship Id="rId29" Type="http://schemas.openxmlformats.org/officeDocument/2006/relationships/image" Target="../media/image521.png"/><Relationship Id="rId30" Type="http://schemas.openxmlformats.org/officeDocument/2006/relationships/image" Target="../media/image522.png"/><Relationship Id="rId31" Type="http://schemas.openxmlformats.org/officeDocument/2006/relationships/image" Target="../media/image523.png"/><Relationship Id="rId32" Type="http://schemas.openxmlformats.org/officeDocument/2006/relationships/image" Target="../media/image52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20" Type="http://schemas.openxmlformats.org/officeDocument/2006/relationships/image" Target="../media/image7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23" Type="http://schemas.openxmlformats.org/officeDocument/2006/relationships/image" Target="../media/image100.png"/><Relationship Id="rId24" Type="http://schemas.openxmlformats.org/officeDocument/2006/relationships/image" Target="../media/image101.png"/><Relationship Id="rId25" Type="http://schemas.openxmlformats.org/officeDocument/2006/relationships/image" Target="../media/image102.png"/><Relationship Id="rId26" Type="http://schemas.openxmlformats.org/officeDocument/2006/relationships/image" Target="../media/image103.png"/><Relationship Id="rId27" Type="http://schemas.openxmlformats.org/officeDocument/2006/relationships/image" Target="../media/image104.png"/><Relationship Id="rId28" Type="http://schemas.openxmlformats.org/officeDocument/2006/relationships/image" Target="../media/image105.png"/><Relationship Id="rId29" Type="http://schemas.openxmlformats.org/officeDocument/2006/relationships/image" Target="../media/image106.png"/><Relationship Id="rId30" Type="http://schemas.openxmlformats.org/officeDocument/2006/relationships/image" Target="../media/image107.png"/><Relationship Id="rId31" Type="http://schemas.openxmlformats.org/officeDocument/2006/relationships/image" Target="../media/image108.png"/><Relationship Id="rId32" Type="http://schemas.openxmlformats.org/officeDocument/2006/relationships/image" Target="../media/image109.png"/><Relationship Id="rId33" Type="http://schemas.openxmlformats.org/officeDocument/2006/relationships/image" Target="../media/image1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144.png"/><Relationship Id="rId36" Type="http://schemas.openxmlformats.org/officeDocument/2006/relationships/image" Target="../media/image145.png"/><Relationship Id="rId37" Type="http://schemas.openxmlformats.org/officeDocument/2006/relationships/image" Target="../media/image146.png"/><Relationship Id="rId38" Type="http://schemas.openxmlformats.org/officeDocument/2006/relationships/image" Target="../media/image147.png"/><Relationship Id="rId39" Type="http://schemas.openxmlformats.org/officeDocument/2006/relationships/image" Target="../media/image148.png"/><Relationship Id="rId40" Type="http://schemas.openxmlformats.org/officeDocument/2006/relationships/image" Target="../media/image149.png"/><Relationship Id="rId41" Type="http://schemas.openxmlformats.org/officeDocument/2006/relationships/image" Target="../media/image150.png"/><Relationship Id="rId42" Type="http://schemas.openxmlformats.org/officeDocument/2006/relationships/image" Target="../media/image151.png"/><Relationship Id="rId43" Type="http://schemas.openxmlformats.org/officeDocument/2006/relationships/image" Target="../media/image1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25" Type="http://schemas.openxmlformats.org/officeDocument/2006/relationships/image" Target="../media/image181.png"/><Relationship Id="rId26" Type="http://schemas.openxmlformats.org/officeDocument/2006/relationships/image" Target="../media/image1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1563" y="2503245"/>
            <a:ext cx="5502589" cy="1082867"/>
            <a:chOff x="6391563" y="2503245"/>
            <a:chExt cx="5502589" cy="10828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24354" y="2967730"/>
              <a:ext cx="785590" cy="451173"/>
              <a:chOff x="6224354" y="2967730"/>
              <a:chExt cx="785590" cy="4511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6224354" y="2967730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391563" y="2503245"/>
              <a:ext cx="5502589" cy="1082867"/>
              <a:chOff x="6391563" y="2503245"/>
              <a:chExt cx="5502589" cy="108286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391563" y="2503245"/>
                <a:ext cx="5502589" cy="451173"/>
                <a:chOff x="6391563" y="2503245"/>
                <a:chExt cx="5502589" cy="45117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391563" y="2503245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1275770" y="2967730"/>
                <a:ext cx="785590" cy="451173"/>
                <a:chOff x="11275770" y="2967730"/>
                <a:chExt cx="785590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11275770" y="2967730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761" y="6505775"/>
            <a:ext cx="5010657" cy="4547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34777" y="3410604"/>
            <a:ext cx="5241387" cy="34913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48256" y="5233261"/>
            <a:ext cx="5232081" cy="16239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597169" y="1616079"/>
            <a:ext cx="2655821" cy="3526778"/>
            <a:chOff x="-597169" y="1616079"/>
            <a:chExt cx="2655821" cy="3526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97169" y="1616079"/>
              <a:ext cx="2655821" cy="35267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50224" y="-583600"/>
            <a:ext cx="2123242" cy="2357672"/>
            <a:chOff x="7350224" y="-583600"/>
            <a:chExt cx="2123242" cy="23576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0224" y="-583600"/>
              <a:ext cx="2123242" cy="23576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94152" y="-219688"/>
            <a:ext cx="3847284" cy="2231425"/>
            <a:chOff x="11894152" y="-219688"/>
            <a:chExt cx="3847284" cy="22314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94152" y="-219688"/>
              <a:ext cx="3847284" cy="2231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58370" y="7982352"/>
            <a:ext cx="2866385" cy="2917440"/>
            <a:chOff x="4958370" y="7982352"/>
            <a:chExt cx="2866385" cy="29174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58370" y="7982352"/>
              <a:ext cx="2866385" cy="29174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91563" y="6699602"/>
            <a:ext cx="5502589" cy="1082867"/>
            <a:chOff x="6391563" y="6699602"/>
            <a:chExt cx="5502589" cy="108286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224354" y="6866811"/>
              <a:ext cx="785590" cy="451173"/>
              <a:chOff x="6224354" y="6866811"/>
              <a:chExt cx="785590" cy="45117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200000">
                <a:off x="6224354" y="6866811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391563" y="6699602"/>
              <a:ext cx="5502589" cy="1082867"/>
              <a:chOff x="6391563" y="6699602"/>
              <a:chExt cx="5502589" cy="108286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391563" y="7331296"/>
                <a:ext cx="5502589" cy="451173"/>
                <a:chOff x="6391563" y="7331296"/>
                <a:chExt cx="5502589" cy="45117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391563" y="7331296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1275770" y="6866811"/>
                <a:ext cx="785590" cy="451173"/>
                <a:chOff x="11275770" y="6866811"/>
                <a:chExt cx="785590" cy="451173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16200000">
                  <a:off x="11275770" y="6866811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-928807" y="6539301"/>
            <a:ext cx="3950446" cy="3283758"/>
            <a:chOff x="-928807" y="6539301"/>
            <a:chExt cx="3950446" cy="32837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928807" y="6539301"/>
              <a:ext cx="3950446" cy="32837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08153" y="1268743"/>
            <a:ext cx="3567127" cy="3551871"/>
            <a:chOff x="15708153" y="1268743"/>
            <a:chExt cx="3567127" cy="35518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08153" y="1268743"/>
              <a:ext cx="3567127" cy="35518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236971" y="5369005"/>
            <a:ext cx="3038309" cy="6171429"/>
            <a:chOff x="16236971" y="5369005"/>
            <a:chExt cx="3038309" cy="617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36971" y="5369005"/>
              <a:ext cx="3038309" cy="617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40600" y="-1317621"/>
            <a:ext cx="4555808" cy="3825712"/>
            <a:chOff x="1140600" y="-1317621"/>
            <a:chExt cx="4555808" cy="382571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280000">
              <a:off x="1140600" y="-1317621"/>
              <a:ext cx="4555808" cy="38257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935336" y="4820614"/>
            <a:ext cx="3313364" cy="7205554"/>
            <a:chOff x="11935336" y="4820614"/>
            <a:chExt cx="3313364" cy="720555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35336" y="4820614"/>
              <a:ext cx="3313364" cy="720555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435639" y="3065271"/>
            <a:ext cx="2522731" cy="3630061"/>
            <a:chOff x="2435639" y="3065271"/>
            <a:chExt cx="2522731" cy="363006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35639" y="3065271"/>
              <a:ext cx="2522731" cy="3630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545" y="1703669"/>
            <a:ext cx="2404511" cy="961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90862" y="3024112"/>
            <a:ext cx="4503990" cy="5628655"/>
            <a:chOff x="6890862" y="3024112"/>
            <a:chExt cx="4503990" cy="56286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44829" y="3024112"/>
              <a:ext cx="2577009" cy="2577009"/>
              <a:chOff x="7844829" y="3024112"/>
              <a:chExt cx="2577009" cy="25770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44829" y="3024112"/>
                <a:ext cx="2577009" cy="25770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90862" y="3371966"/>
              <a:ext cx="4503990" cy="5280801"/>
              <a:chOff x="6890862" y="3371966"/>
              <a:chExt cx="4503990" cy="52808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90862" y="3371966"/>
                <a:ext cx="4503990" cy="528080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211209" y="5667011"/>
            <a:ext cx="470129" cy="835213"/>
            <a:chOff x="6211209" y="5667011"/>
            <a:chExt cx="470129" cy="835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1209" y="5667011"/>
              <a:ext cx="470129" cy="835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24710" y="5850073"/>
            <a:ext cx="470129" cy="835213"/>
            <a:chOff x="11624710" y="5850073"/>
            <a:chExt cx="470129" cy="8352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24710" y="5850073"/>
              <a:ext cx="470129" cy="8352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3733" y="3032450"/>
            <a:ext cx="4503990" cy="5620317"/>
            <a:chOff x="1503733" y="3032450"/>
            <a:chExt cx="4503990" cy="56203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03733" y="3369856"/>
              <a:ext cx="4503990" cy="5282911"/>
              <a:chOff x="1503733" y="3369856"/>
              <a:chExt cx="4503990" cy="52829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3733" y="3369856"/>
                <a:ext cx="4503990" cy="528291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24816" y="3032450"/>
              <a:ext cx="2577009" cy="2577009"/>
              <a:chOff x="2524816" y="3032450"/>
              <a:chExt cx="2577009" cy="25770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24816" y="3032450"/>
                <a:ext cx="2577009" cy="2577009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3427" y="5359766"/>
            <a:ext cx="3529969" cy="18996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90154" y="3051498"/>
            <a:ext cx="4503990" cy="5601269"/>
            <a:chOff x="12390154" y="3051498"/>
            <a:chExt cx="4503990" cy="560126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390154" y="3369856"/>
              <a:ext cx="4503990" cy="5282911"/>
              <a:chOff x="12390154" y="3369856"/>
              <a:chExt cx="4503990" cy="528291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90154" y="3369856"/>
                <a:ext cx="4503990" cy="528291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353644" y="3051498"/>
              <a:ext cx="2577009" cy="2577009"/>
              <a:chOff x="13353644" y="3051498"/>
              <a:chExt cx="2577009" cy="25770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353644" y="3051498"/>
                <a:ext cx="2577009" cy="2577009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1677" y="5323487"/>
            <a:ext cx="3842291" cy="28773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03430" y="5363049"/>
            <a:ext cx="3717418" cy="234041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1544" y="1470244"/>
            <a:ext cx="2378173" cy="40618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699497" y="2570824"/>
            <a:ext cx="2036274" cy="2180749"/>
            <a:chOff x="2699497" y="2570824"/>
            <a:chExt cx="2036274" cy="218074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99497" y="2570824"/>
              <a:ext cx="2036274" cy="21807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78557" y="2436484"/>
            <a:ext cx="2584325" cy="2315089"/>
            <a:chOff x="13178557" y="2436484"/>
            <a:chExt cx="2584325" cy="231508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178557" y="2436484"/>
              <a:ext cx="1087182" cy="1952399"/>
              <a:chOff x="13178557" y="2436484"/>
              <a:chExt cx="1087182" cy="195239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78557" y="2436484"/>
                <a:ext cx="1087182" cy="195239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943835" y="2951573"/>
              <a:ext cx="1811731" cy="1793102"/>
              <a:chOff x="13943835" y="2951573"/>
              <a:chExt cx="1811731" cy="179310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43835" y="2951573"/>
                <a:ext cx="1811731" cy="1793102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4497130" y="2795540"/>
            <a:ext cx="919172" cy="1211429"/>
            <a:chOff x="4497130" y="2795540"/>
            <a:chExt cx="919172" cy="12114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97130" y="2795540"/>
              <a:ext cx="919172" cy="121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033333" y="2665859"/>
            <a:ext cx="2213569" cy="2076475"/>
            <a:chOff x="8033333" y="2665859"/>
            <a:chExt cx="2213569" cy="207647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3333" y="2665859"/>
              <a:ext cx="2213569" cy="20764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919622" y="2415178"/>
            <a:ext cx="485629" cy="773911"/>
            <a:chOff x="8919622" y="2415178"/>
            <a:chExt cx="485629" cy="7739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19622" y="2415178"/>
              <a:ext cx="485629" cy="7739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037" y="1300234"/>
            <a:ext cx="14760917" cy="7685246"/>
            <a:chOff x="1741037" y="1300234"/>
            <a:chExt cx="14760917" cy="7685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9916" y="-2547385"/>
              <a:ext cx="29523810" cy="153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037" y="1300234"/>
              <a:ext cx="14760917" cy="7685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7228" y="4257791"/>
            <a:ext cx="9356475" cy="1770134"/>
            <a:chOff x="4527228" y="4257791"/>
            <a:chExt cx="9356475" cy="17701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0089" y="4741599"/>
              <a:ext cx="9656438" cy="17764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762" y="4181603"/>
              <a:ext cx="3765750" cy="965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545" y="1703669"/>
            <a:ext cx="4016661" cy="9781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1544" y="1470244"/>
            <a:ext cx="2378173" cy="4061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43930" y="2897884"/>
            <a:ext cx="10323071" cy="4147089"/>
            <a:chOff x="4043930" y="2897884"/>
            <a:chExt cx="10323071" cy="414708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043930" y="2897884"/>
              <a:ext cx="9996807" cy="3885714"/>
              <a:chOff x="4043930" y="2897884"/>
              <a:chExt cx="9996807" cy="388571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043930" y="2897884"/>
                <a:ext cx="9996807" cy="3885714"/>
                <a:chOff x="4043930" y="2897884"/>
                <a:chExt cx="9996807" cy="3885714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4097881" y="2897884"/>
                  <a:ext cx="9936991" cy="3883112"/>
                  <a:chOff x="4097881" y="2897884"/>
                  <a:chExt cx="9936991" cy="3883112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4097881" y="2897884"/>
                    <a:ext cx="9936991" cy="38831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4043930" y="2897884"/>
                  <a:ext cx="9990941" cy="1770387"/>
                  <a:chOff x="4043930" y="2897884"/>
                  <a:chExt cx="9990941" cy="1770387"/>
                </a:xfrm>
              </p:grpSpPr>
              <p:grpSp>
                <p:nvGrpSpPr>
                  <p:cNvPr id="1008" name="그룹 1008"/>
                  <p:cNvGrpSpPr/>
                  <p:nvPr/>
                </p:nvGrpSpPr>
                <p:grpSpPr>
                  <a:xfrm>
                    <a:off x="4043930" y="2897884"/>
                    <a:ext cx="9990941" cy="1348103"/>
                    <a:chOff x="4043930" y="2897884"/>
                    <a:chExt cx="9990941" cy="1348103"/>
                  </a:xfrm>
                </p:grpSpPr>
                <p:pic>
                  <p:nvPicPr>
                    <p:cNvPr id="19" name="Object 18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4043930" y="2897884"/>
                      <a:ext cx="9990941" cy="1348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043930" y="4245987"/>
                    <a:ext cx="3649930" cy="422284"/>
                    <a:chOff x="4043930" y="4245987"/>
                    <a:chExt cx="3649930" cy="422284"/>
                  </a:xfrm>
                </p:grpSpPr>
                <p:pic>
                  <p:nvPicPr>
                    <p:cNvPr id="22" name="Object 21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4043930" y="4245987"/>
                      <a:ext cx="3649930" cy="422284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10" name="그룹 1010"/>
              <p:cNvGrpSpPr/>
              <p:nvPr/>
            </p:nvGrpSpPr>
            <p:grpSpPr>
              <a:xfrm>
                <a:off x="4043930" y="5011915"/>
                <a:ext cx="9990941" cy="1770387"/>
                <a:chOff x="4043930" y="5011915"/>
                <a:chExt cx="9990941" cy="1770387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4043930" y="5434199"/>
                  <a:ext cx="9990941" cy="1348103"/>
                  <a:chOff x="4043930" y="5434199"/>
                  <a:chExt cx="9990941" cy="1348103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043930" y="5434199"/>
                    <a:ext cx="9990941" cy="1348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1662201" y="5011915"/>
                  <a:ext cx="2372670" cy="422284"/>
                  <a:chOff x="11662201" y="5011915"/>
                  <a:chExt cx="2372670" cy="422284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662201" y="5011915"/>
                    <a:ext cx="2372670" cy="422284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60755" y="6757126"/>
              <a:ext cx="4377462" cy="36337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28819" y="8241467"/>
            <a:ext cx="12230399" cy="8797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761418" y="7203488"/>
            <a:ext cx="762878" cy="903450"/>
            <a:chOff x="8761418" y="7203488"/>
            <a:chExt cx="762878" cy="9034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761418" y="7203488"/>
              <a:ext cx="762878" cy="903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545" y="1703669"/>
            <a:ext cx="2892118" cy="9876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1544" y="1470244"/>
            <a:ext cx="2378173" cy="4061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26183" y="-659708"/>
            <a:ext cx="29719665" cy="13117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06715" y="3333237"/>
            <a:ext cx="4495165" cy="5845400"/>
            <a:chOff x="11206715" y="3333237"/>
            <a:chExt cx="4495165" cy="58454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06715" y="3333237"/>
              <a:ext cx="1950293" cy="679120"/>
              <a:chOff x="11206715" y="3333237"/>
              <a:chExt cx="1950293" cy="67912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06715" y="3333237"/>
                <a:ext cx="1950293" cy="67912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339145" y="4309777"/>
              <a:ext cx="1645170" cy="483874"/>
              <a:chOff x="11339145" y="4309777"/>
              <a:chExt cx="1645170" cy="4838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39145" y="4309777"/>
                <a:ext cx="1645170" cy="4838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46978" y="5076248"/>
              <a:ext cx="4454902" cy="704762"/>
              <a:chOff x="11246978" y="5076248"/>
              <a:chExt cx="4454902" cy="70476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46978" y="5076248"/>
                <a:ext cx="1539511" cy="704282"/>
                <a:chOff x="11246978" y="5076248"/>
                <a:chExt cx="1539511" cy="704282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246978" y="5076248"/>
                  <a:ext cx="1539511" cy="70428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3330452" y="5185257"/>
                <a:ext cx="2364427" cy="544479"/>
                <a:chOff x="13330452" y="5185257"/>
                <a:chExt cx="2364427" cy="54447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330452" y="5185257"/>
                  <a:ext cx="2364427" cy="5444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1234280" y="7863260"/>
              <a:ext cx="1219256" cy="690893"/>
              <a:chOff x="11234280" y="7863260"/>
              <a:chExt cx="1219256" cy="69089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234280" y="7863260"/>
                <a:ext cx="1219256" cy="6908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46978" y="8711970"/>
              <a:ext cx="2413115" cy="458699"/>
              <a:chOff x="11246978" y="8711970"/>
              <a:chExt cx="2413115" cy="45869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46978" y="8711970"/>
                <a:ext cx="2413115" cy="45869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246978" y="6187360"/>
              <a:ext cx="4454902" cy="704762"/>
              <a:chOff x="11246978" y="6187360"/>
              <a:chExt cx="4454902" cy="70476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1246978" y="6187360"/>
                <a:ext cx="1539511" cy="704282"/>
                <a:chOff x="11246978" y="6187360"/>
                <a:chExt cx="1539511" cy="704282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1246978" y="6187360"/>
                  <a:ext cx="1539511" cy="704282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3330452" y="6296368"/>
                <a:ext cx="2364427" cy="544479"/>
                <a:chOff x="13330452" y="6296368"/>
                <a:chExt cx="2364427" cy="54447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330452" y="6296368"/>
                  <a:ext cx="2364427" cy="5444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1246978" y="7048261"/>
              <a:ext cx="1910030" cy="677753"/>
              <a:chOff x="11246978" y="7048261"/>
              <a:chExt cx="1910030" cy="67775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46978" y="7048261"/>
                <a:ext cx="1910030" cy="6777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1863" y="-218634"/>
            <a:ext cx="18728944" cy="3345318"/>
            <a:chOff x="-301863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1863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750" y="789409"/>
            <a:ext cx="16556522" cy="8620124"/>
            <a:chOff x="900750" y="78940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4964" y="-352487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750" y="78940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2837" y="1485480"/>
            <a:ext cx="2318218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9830" y="1788583"/>
            <a:ext cx="2892118" cy="98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2827" y="3642703"/>
            <a:ext cx="5206438" cy="5298219"/>
            <a:chOff x="1692827" y="3642703"/>
            <a:chExt cx="5206438" cy="5298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2827" y="3642703"/>
              <a:ext cx="5206438" cy="5298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9311" y="3642703"/>
            <a:ext cx="9279321" cy="5298219"/>
            <a:chOff x="7269311" y="3642703"/>
            <a:chExt cx="9279321" cy="5298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9311" y="3642703"/>
              <a:ext cx="9279321" cy="5298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2781" y="3012399"/>
            <a:ext cx="5946530" cy="1665500"/>
            <a:chOff x="1322781" y="3012399"/>
            <a:chExt cx="5946530" cy="16655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781" y="3012399"/>
              <a:ext cx="5946530" cy="16655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56245" y="3411713"/>
            <a:ext cx="2359163" cy="8414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06438" y="3013474"/>
            <a:ext cx="9869370" cy="1645055"/>
            <a:chOff x="7006438" y="3013474"/>
            <a:chExt cx="9869370" cy="16450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6438" y="3013474"/>
              <a:ext cx="9869370" cy="16450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96332" y="3452765"/>
            <a:ext cx="2757743" cy="8666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32285" y="5885856"/>
            <a:ext cx="4043835" cy="22145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31200" y="5066667"/>
            <a:ext cx="8728931" cy="440439"/>
            <a:chOff x="7631200" y="5066667"/>
            <a:chExt cx="8728931" cy="4404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31200" y="5066667"/>
              <a:ext cx="411597" cy="411597"/>
              <a:chOff x="7631200" y="5066667"/>
              <a:chExt cx="411597" cy="41159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631200" y="5066667"/>
                <a:ext cx="411597" cy="41159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8657" y="5024452"/>
              <a:ext cx="7563457" cy="6092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31195" y="6955036"/>
            <a:ext cx="8728936" cy="462343"/>
            <a:chOff x="7631195" y="6955036"/>
            <a:chExt cx="8728936" cy="46234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631195" y="6965984"/>
              <a:ext cx="411597" cy="411597"/>
              <a:chOff x="7631195" y="6965984"/>
              <a:chExt cx="411597" cy="4115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1195" y="6965984"/>
                <a:ext cx="411597" cy="41159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08657" y="6912821"/>
              <a:ext cx="8082697" cy="6202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50872" y="5581919"/>
            <a:ext cx="7452336" cy="1155073"/>
            <a:chOff x="8350872" y="5581919"/>
            <a:chExt cx="7452336" cy="11550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16130" y="5554162"/>
              <a:ext cx="3417292" cy="128568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21216" y="5547634"/>
              <a:ext cx="2106694" cy="8914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98895" y="7480086"/>
            <a:ext cx="7419166" cy="1147050"/>
            <a:chOff x="8298895" y="7480086"/>
            <a:chExt cx="7419166" cy="11470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64153" y="7445053"/>
              <a:ext cx="3620030" cy="128643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35612" y="7445801"/>
              <a:ext cx="3212726" cy="8914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57247" y="5047619"/>
            <a:ext cx="411597" cy="411597"/>
            <a:chOff x="1957247" y="5047619"/>
            <a:chExt cx="411597" cy="41159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7247" y="5047619"/>
              <a:ext cx="411597" cy="41159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20423" y="5038209"/>
            <a:ext cx="3641717" cy="620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2816" y="-361491"/>
            <a:ext cx="18728944" cy="3345318"/>
            <a:chOff x="-282816" y="-361491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2816" y="-361491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9797" y="789409"/>
            <a:ext cx="16556522" cy="8620124"/>
            <a:chOff x="919797" y="78940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65917" y="-352487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797" y="78940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1885" y="1407852"/>
            <a:ext cx="2318218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8878" y="1710954"/>
            <a:ext cx="3867332" cy="98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1875" y="3499846"/>
            <a:ext cx="5206438" cy="5470641"/>
            <a:chOff x="1711875" y="3499846"/>
            <a:chExt cx="5206438" cy="5470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1875" y="3499846"/>
              <a:ext cx="5206438" cy="5470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88359" y="3499846"/>
            <a:ext cx="9279321" cy="5470641"/>
            <a:chOff x="7288359" y="3499846"/>
            <a:chExt cx="9279321" cy="54706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8359" y="3499846"/>
              <a:ext cx="9279321" cy="5470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829" y="2869542"/>
            <a:ext cx="5946530" cy="1665500"/>
            <a:chOff x="1341829" y="2869542"/>
            <a:chExt cx="5946530" cy="16655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1829" y="2869542"/>
              <a:ext cx="5946530" cy="16655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7204" y="3082276"/>
            <a:ext cx="3123991" cy="1425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93334" y="2870617"/>
            <a:ext cx="9869370" cy="1645055"/>
            <a:chOff x="6993334" y="2870617"/>
            <a:chExt cx="9869370" cy="16450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3334" y="2870617"/>
              <a:ext cx="9869370" cy="16450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90391" y="3347997"/>
            <a:ext cx="2359161" cy="8666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32133" y="5551872"/>
            <a:ext cx="2718408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40723" y="4923810"/>
            <a:ext cx="411597" cy="411597"/>
            <a:chOff x="7640723" y="4923810"/>
            <a:chExt cx="411597" cy="4115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0723" y="4923810"/>
              <a:ext cx="411597" cy="4115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72010" y="7280641"/>
            <a:ext cx="927034" cy="6092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40723" y="6504398"/>
            <a:ext cx="411597" cy="411597"/>
            <a:chOff x="7640723" y="6504398"/>
            <a:chExt cx="411597" cy="411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0723" y="6504398"/>
              <a:ext cx="411597" cy="411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85572" y="6462183"/>
            <a:ext cx="728344" cy="62164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49872" y="7328766"/>
            <a:ext cx="6343396" cy="4948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83476" y="4956614"/>
            <a:ext cx="411597" cy="411597"/>
            <a:chOff x="1983476" y="4956614"/>
            <a:chExt cx="411597" cy="4115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83476" y="4956614"/>
              <a:ext cx="411597" cy="41159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15509" y="4914394"/>
            <a:ext cx="2152384" cy="6092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91354" y="7162769"/>
            <a:ext cx="4256909" cy="9891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10143" y="6511728"/>
            <a:ext cx="411597" cy="411597"/>
            <a:chOff x="2010143" y="6511728"/>
            <a:chExt cx="411597" cy="4115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10143" y="6511728"/>
              <a:ext cx="411597" cy="41159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41420" y="6538792"/>
            <a:ext cx="2317584" cy="62025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56191" y="6555827"/>
            <a:ext cx="6331282" cy="49484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41805" y="5708875"/>
            <a:ext cx="411597" cy="411597"/>
            <a:chOff x="7641805" y="5708875"/>
            <a:chExt cx="411597" cy="4115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41805" y="5708875"/>
              <a:ext cx="411597" cy="41159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03774" y="5666667"/>
            <a:ext cx="2211486" cy="60929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589789" y="5582978"/>
            <a:ext cx="5360790" cy="89026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58205" y="7294295"/>
            <a:ext cx="411597" cy="411597"/>
            <a:chOff x="7658205" y="7294295"/>
            <a:chExt cx="411597" cy="41159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58205" y="7294295"/>
              <a:ext cx="411597" cy="41159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190010" y="4869471"/>
            <a:ext cx="1234357" cy="62025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509766" y="4928280"/>
            <a:ext cx="6696531" cy="50256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650247" y="8092792"/>
            <a:ext cx="411597" cy="411597"/>
            <a:chOff x="7650247" y="8092792"/>
            <a:chExt cx="411597" cy="41159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50247" y="8092792"/>
              <a:ext cx="411597" cy="41159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176052" y="8042442"/>
            <a:ext cx="1249554" cy="62025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527810" y="8079572"/>
            <a:ext cx="6619275" cy="5025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037" y="1300234"/>
            <a:ext cx="14760917" cy="7685246"/>
            <a:chOff x="1741037" y="1300234"/>
            <a:chExt cx="14760917" cy="7685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9916" y="-2547385"/>
              <a:ext cx="29523810" cy="153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037" y="1300234"/>
              <a:ext cx="14760917" cy="76852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6719" y="4713028"/>
            <a:ext cx="7794085" cy="17764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83762" y="4153031"/>
            <a:ext cx="3765750" cy="9650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744" y="8194847"/>
            <a:ext cx="7295613" cy="2516145"/>
            <a:chOff x="396744" y="8194847"/>
            <a:chExt cx="7295613" cy="25161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744" y="8194847"/>
              <a:ext cx="7295613" cy="25161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548" y="1407852"/>
            <a:ext cx="1905632" cy="4206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7155" y="1703946"/>
            <a:ext cx="12456277" cy="9876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019" y="3544795"/>
            <a:ext cx="11482554" cy="51207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48192" y="4460510"/>
            <a:ext cx="4220094" cy="3734337"/>
            <a:chOff x="12548192" y="4460510"/>
            <a:chExt cx="4220094" cy="37343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48192" y="4460510"/>
              <a:ext cx="4220094" cy="3734337"/>
              <a:chOff x="12548192" y="4460510"/>
              <a:chExt cx="4220094" cy="373433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548192" y="4460510"/>
                <a:ext cx="4220094" cy="373433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44001" y="4884397"/>
              <a:ext cx="3693423" cy="3002182"/>
              <a:chOff x="12844001" y="4884397"/>
              <a:chExt cx="3693423" cy="300218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05907" y="5730569"/>
                <a:ext cx="3827233" cy="2270292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12899092" y="4884397"/>
                <a:ext cx="3518294" cy="712838"/>
                <a:chOff x="12899092" y="4884397"/>
                <a:chExt cx="3518294" cy="712838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12899092" y="4884397"/>
                  <a:ext cx="3518294" cy="712838"/>
                  <a:chOff x="12899092" y="4884397"/>
                  <a:chExt cx="3518294" cy="712838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2899092" y="4884397"/>
                    <a:ext cx="3518294" cy="71283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027146" y="4936488"/>
                  <a:ext cx="2177899" cy="7750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7632298" y="6441964"/>
            <a:ext cx="4973036" cy="348886"/>
            <a:chOff x="7632298" y="6441964"/>
            <a:chExt cx="4973036" cy="3488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2298" y="6441964"/>
              <a:ext cx="4973036" cy="348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548" y="1771473"/>
            <a:ext cx="1905632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7154" y="2067564"/>
            <a:ext cx="8634197" cy="98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4686" y="3724426"/>
            <a:ext cx="15180642" cy="5151120"/>
            <a:chOff x="1484686" y="3724426"/>
            <a:chExt cx="15180642" cy="5151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4686" y="3724426"/>
              <a:ext cx="15180642" cy="5151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3733" y="3347807"/>
            <a:ext cx="7915314" cy="1115143"/>
            <a:chOff x="2103733" y="3347807"/>
            <a:chExt cx="7915314" cy="1115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03733" y="3347807"/>
              <a:ext cx="7734362" cy="1115143"/>
              <a:chOff x="2103733" y="3347807"/>
              <a:chExt cx="7734362" cy="111514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03733" y="3347807"/>
                <a:ext cx="7734362" cy="111514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5202" y="3603581"/>
              <a:ext cx="7280155" cy="7819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59201" y="4775592"/>
            <a:ext cx="13847425" cy="27837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12784" y="7536483"/>
            <a:ext cx="4212309" cy="975333"/>
            <a:chOff x="2212784" y="7536483"/>
            <a:chExt cx="4212309" cy="9753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2784" y="7536483"/>
              <a:ext cx="4212309" cy="975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548" y="1771473"/>
            <a:ext cx="1905632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7154" y="2067564"/>
            <a:ext cx="8634197" cy="98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5638" y="3471580"/>
            <a:ext cx="5675880" cy="5499204"/>
            <a:chOff x="1465638" y="3471580"/>
            <a:chExt cx="5675880" cy="54992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5638" y="3471580"/>
              <a:ext cx="5675880" cy="5499204"/>
              <a:chOff x="1465638" y="3471580"/>
              <a:chExt cx="5675880" cy="54992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5638" y="3471580"/>
                <a:ext cx="5675880" cy="549920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50199" y="3746003"/>
              <a:ext cx="5306759" cy="4950874"/>
              <a:chOff x="1650199" y="3746003"/>
              <a:chExt cx="5306759" cy="49508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50199" y="3746003"/>
                <a:ext cx="5306759" cy="4950874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98582" y="3997363"/>
            <a:ext cx="4390493" cy="45043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79033" y="3762687"/>
            <a:ext cx="9357281" cy="5208097"/>
            <a:chOff x="7379033" y="3762687"/>
            <a:chExt cx="9357281" cy="520809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79033" y="5285070"/>
              <a:ext cx="9310556" cy="3680010"/>
              <a:chOff x="7379033" y="5285070"/>
              <a:chExt cx="9310556" cy="368001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79033" y="5285070"/>
                <a:ext cx="9310556" cy="36800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18616" y="3762687"/>
              <a:ext cx="7783671" cy="690773"/>
              <a:chOff x="8918616" y="3762687"/>
              <a:chExt cx="7783671" cy="69077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67189" y="3956329"/>
                <a:ext cx="2796616" cy="66975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180770" y="3956329"/>
                <a:ext cx="3219691" cy="669755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1850564" y="3762687"/>
                <a:ext cx="1373518" cy="655814"/>
                <a:chOff x="11850564" y="3762687"/>
                <a:chExt cx="1373518" cy="655814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812469" y="3724593"/>
                  <a:ext cx="1217747" cy="549828"/>
                </a:xfrm>
                <a:prstGeom prst="rect">
                  <a:avLst/>
                </a:prstGeom>
              </p:spPr>
            </p:pic>
            <p:grpSp>
              <p:nvGrpSpPr>
                <p:cNvPr id="1010" name="그룹 1010"/>
                <p:cNvGrpSpPr/>
                <p:nvPr/>
              </p:nvGrpSpPr>
              <p:grpSpPr>
                <a:xfrm>
                  <a:off x="11908081" y="4230608"/>
                  <a:ext cx="1029911" cy="187893"/>
                  <a:chOff x="11908081" y="4230608"/>
                  <a:chExt cx="1029911" cy="187893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1908081" y="4230608"/>
                    <a:ext cx="1029911" cy="18789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1" name="그룹 1011"/>
            <p:cNvGrpSpPr/>
            <p:nvPr/>
          </p:nvGrpSpPr>
          <p:grpSpPr>
            <a:xfrm>
              <a:off x="8657843" y="4658761"/>
              <a:ext cx="3085714" cy="626308"/>
              <a:chOff x="8657843" y="4658761"/>
              <a:chExt cx="3085714" cy="6263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657843" y="4658761"/>
                <a:ext cx="3085714" cy="6263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898219" y="4637006"/>
              <a:ext cx="3829465" cy="648063"/>
              <a:chOff x="12898219" y="4637006"/>
              <a:chExt cx="3829465" cy="64806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898219" y="4637006"/>
                <a:ext cx="3829465" cy="64806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302088" y="5313752"/>
            <a:ext cx="868452" cy="478762"/>
            <a:chOff x="16302088" y="5313752"/>
            <a:chExt cx="868452" cy="4787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02088" y="5313752"/>
              <a:ext cx="868452" cy="478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4925" y="832795"/>
            <a:ext cx="16556522" cy="8620124"/>
            <a:chOff x="814925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70789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925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0400" y="3715204"/>
            <a:ext cx="4599375" cy="2388548"/>
            <a:chOff x="1570400" y="3715204"/>
            <a:chExt cx="4599375" cy="23885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70400" y="3715204"/>
              <a:ext cx="4599375" cy="2388548"/>
              <a:chOff x="1570400" y="3715204"/>
              <a:chExt cx="4599375" cy="23885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0400" y="3715204"/>
                <a:ext cx="4599375" cy="23885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69095" y="4124429"/>
              <a:ext cx="2440224" cy="1583401"/>
              <a:chOff x="1869095" y="4124429"/>
              <a:chExt cx="2440224" cy="158340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44802" y="4100135"/>
                <a:ext cx="1078317" cy="102470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34390" y="5368500"/>
                <a:ext cx="791022" cy="44433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48272" y="5205017"/>
                <a:ext cx="1485433" cy="27031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4834" y="5515103"/>
                <a:ext cx="349829" cy="27031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905778" y="3715204"/>
            <a:ext cx="4599375" cy="2388548"/>
            <a:chOff x="6905778" y="3715204"/>
            <a:chExt cx="4599375" cy="23885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778" y="3715204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4324" y="4124429"/>
            <a:ext cx="2440234" cy="1583401"/>
            <a:chOff x="7224324" y="4124429"/>
            <a:chExt cx="2440234" cy="15834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0030" y="4100135"/>
              <a:ext cx="1078317" cy="57713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9620" y="5379230"/>
              <a:ext cx="791020" cy="4431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03501" y="5205016"/>
              <a:ext cx="1485433" cy="26597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0072" y="5515103"/>
              <a:ext cx="349829" cy="2703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52809" y="3715204"/>
            <a:ext cx="4599375" cy="2388548"/>
            <a:chOff x="12152809" y="3715204"/>
            <a:chExt cx="4599375" cy="23885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52809" y="3715204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91238" y="4124429"/>
            <a:ext cx="2440234" cy="1583400"/>
            <a:chOff x="12491238" y="4124429"/>
            <a:chExt cx="2440234" cy="15834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66944" y="4100135"/>
              <a:ext cx="1078317" cy="57713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56533" y="5368509"/>
              <a:ext cx="791020" cy="44949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70415" y="5205016"/>
              <a:ext cx="1485433" cy="26597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66986" y="5515101"/>
              <a:ext cx="349829" cy="27031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90548" y="1771473"/>
            <a:ext cx="2381395" cy="4206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9260" y="1991364"/>
            <a:ext cx="5082794" cy="10184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905778" y="6294228"/>
            <a:ext cx="4599375" cy="2388548"/>
            <a:chOff x="6905778" y="6294228"/>
            <a:chExt cx="4599375" cy="23885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05778" y="6294228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24324" y="6703457"/>
            <a:ext cx="2440234" cy="1583400"/>
            <a:chOff x="7224324" y="6703457"/>
            <a:chExt cx="2440234" cy="15834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00030" y="6679163"/>
              <a:ext cx="1078317" cy="57713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89619" y="7947538"/>
              <a:ext cx="791020" cy="44949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03501" y="7784035"/>
              <a:ext cx="1485433" cy="26597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00072" y="8094130"/>
              <a:ext cx="349829" cy="2703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2809" y="6294228"/>
            <a:ext cx="4599375" cy="2388548"/>
            <a:chOff x="12152809" y="6294228"/>
            <a:chExt cx="4599375" cy="238854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52809" y="6294228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91238" y="6703457"/>
            <a:ext cx="2440234" cy="1583400"/>
            <a:chOff x="12491238" y="6703457"/>
            <a:chExt cx="2440234" cy="158340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66944" y="6679163"/>
              <a:ext cx="1078317" cy="577137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56533" y="7947538"/>
              <a:ext cx="791020" cy="44949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470415" y="7784035"/>
              <a:ext cx="1485433" cy="26597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66986" y="8094130"/>
              <a:ext cx="349829" cy="2703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0400" y="6243434"/>
            <a:ext cx="4599375" cy="2388548"/>
            <a:chOff x="1570400" y="6243434"/>
            <a:chExt cx="4599375" cy="238854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70400" y="6243434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88943" y="6652667"/>
            <a:ext cx="2440234" cy="1583400"/>
            <a:chOff x="1888943" y="6652667"/>
            <a:chExt cx="2440234" cy="158340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64659" y="6628373"/>
              <a:ext cx="1714650" cy="780314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54238" y="7907462"/>
              <a:ext cx="791020" cy="449491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68129" y="7733244"/>
              <a:ext cx="1485433" cy="265977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64691" y="8043340"/>
              <a:ext cx="349829" cy="270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3230" y="-275968"/>
            <a:ext cx="18728944" cy="3345318"/>
            <a:chOff x="-443230" y="-275968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3230" y="-275968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981" y="766128"/>
            <a:ext cx="16556522" cy="8620124"/>
            <a:chOff x="642981" y="766128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42733" y="-354815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981" y="766128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3300" y="1388613"/>
            <a:ext cx="1905632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908" y="1684707"/>
            <a:ext cx="12456324" cy="98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1895" y="2712406"/>
            <a:ext cx="7332116" cy="4896988"/>
            <a:chOff x="1391895" y="2712406"/>
            <a:chExt cx="7332116" cy="48969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91895" y="2712406"/>
              <a:ext cx="7332116" cy="4896988"/>
              <a:chOff x="1391895" y="2712406"/>
              <a:chExt cx="7332116" cy="489698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91895" y="3354098"/>
                <a:ext cx="7332116" cy="4255296"/>
                <a:chOff x="1391895" y="3354098"/>
                <a:chExt cx="7332116" cy="425529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91895" y="3354098"/>
                  <a:ext cx="7332116" cy="425529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91895" y="2712406"/>
                <a:ext cx="1160090" cy="641692"/>
                <a:chOff x="1391895" y="2712406"/>
                <a:chExt cx="1160090" cy="641692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91895" y="2712406"/>
                  <a:ext cx="1160090" cy="6416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4320" y="2731455"/>
              <a:ext cx="952357" cy="7237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8138" y="3620758"/>
            <a:ext cx="7181111" cy="36422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09524" y="2694363"/>
            <a:ext cx="7332116" cy="4896988"/>
            <a:chOff x="9209524" y="2694363"/>
            <a:chExt cx="7332116" cy="48969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209524" y="2694363"/>
              <a:ext cx="7332116" cy="4896988"/>
              <a:chOff x="9209524" y="2694363"/>
              <a:chExt cx="7332116" cy="489698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209524" y="3336055"/>
                <a:ext cx="7332116" cy="4255296"/>
                <a:chOff x="9209524" y="3336055"/>
                <a:chExt cx="7332116" cy="4255296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209524" y="3336055"/>
                  <a:ext cx="7332116" cy="425529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9209524" y="2694363"/>
                <a:ext cx="1160090" cy="641692"/>
                <a:chOff x="9209524" y="2694363"/>
                <a:chExt cx="1160090" cy="641692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09524" y="2694363"/>
                  <a:ext cx="1160090" cy="6416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77348" y="2745328"/>
              <a:ext cx="952359" cy="7356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81316" y="3586148"/>
            <a:ext cx="7181111" cy="36422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5534" y="7876060"/>
            <a:ext cx="618627" cy="618489"/>
            <a:chOff x="1295534" y="7876060"/>
            <a:chExt cx="618627" cy="6184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5534" y="7876060"/>
              <a:ext cx="618627" cy="61848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31468" y="7954896"/>
            <a:ext cx="6468105" cy="105135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7857013"/>
            <a:ext cx="618627" cy="618489"/>
            <a:chOff x="9142857" y="7857013"/>
            <a:chExt cx="618627" cy="6184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7857013"/>
              <a:ext cx="618627" cy="6184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06464" y="5294817"/>
            <a:ext cx="309665" cy="294182"/>
            <a:chOff x="12206464" y="5294817"/>
            <a:chExt cx="309665" cy="2941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06464" y="5294817"/>
              <a:ext cx="309665" cy="2941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28693" y="3896295"/>
            <a:ext cx="309665" cy="294182"/>
            <a:chOff x="5228693" y="3896295"/>
            <a:chExt cx="309665" cy="2941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28693" y="3896295"/>
              <a:ext cx="309665" cy="29418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77715" y="7921772"/>
            <a:ext cx="6015583" cy="10513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3230" y="-275968"/>
            <a:ext cx="18728944" cy="3345318"/>
            <a:chOff x="-443230" y="-275968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3230" y="-275968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981" y="766128"/>
            <a:ext cx="16556522" cy="8620124"/>
            <a:chOff x="642981" y="766128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42733" y="-354815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981" y="766128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3300" y="1388613"/>
            <a:ext cx="1905632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908" y="1684707"/>
            <a:ext cx="12456324" cy="987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1895" y="2712406"/>
            <a:ext cx="7332116" cy="4896988"/>
            <a:chOff x="1391895" y="2712406"/>
            <a:chExt cx="7332116" cy="48969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91895" y="2712406"/>
              <a:ext cx="7332116" cy="4896988"/>
              <a:chOff x="1391895" y="2712406"/>
              <a:chExt cx="7332116" cy="489698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91895" y="3354098"/>
                <a:ext cx="7332116" cy="4255296"/>
                <a:chOff x="1391895" y="3354098"/>
                <a:chExt cx="7332116" cy="425529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91895" y="3354098"/>
                  <a:ext cx="7332116" cy="425529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91895" y="2712406"/>
                <a:ext cx="1160090" cy="641692"/>
                <a:chOff x="1391895" y="2712406"/>
                <a:chExt cx="1160090" cy="641692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91895" y="2712406"/>
                  <a:ext cx="1160090" cy="6416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472" y="2745541"/>
              <a:ext cx="952357" cy="723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09524" y="2694363"/>
            <a:ext cx="7332116" cy="4896988"/>
            <a:chOff x="9209524" y="2694363"/>
            <a:chExt cx="7332116" cy="48969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209524" y="2694363"/>
              <a:ext cx="7332116" cy="4896988"/>
              <a:chOff x="9209524" y="2694363"/>
              <a:chExt cx="7332116" cy="489698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209524" y="3336055"/>
                <a:ext cx="7332116" cy="4255296"/>
                <a:chOff x="9209524" y="3336055"/>
                <a:chExt cx="7332116" cy="425529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209524" y="3336055"/>
                  <a:ext cx="7332116" cy="425529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9209524" y="2694363"/>
                <a:ext cx="1160090" cy="641692"/>
                <a:chOff x="9209524" y="2694363"/>
                <a:chExt cx="1160090" cy="64169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209524" y="2694363"/>
                  <a:ext cx="1160090" cy="6416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6558" y="2729979"/>
              <a:ext cx="952357" cy="72379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8138" y="3620758"/>
            <a:ext cx="7181111" cy="36422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04420" y="3544568"/>
            <a:ext cx="7191091" cy="37184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5534" y="7876060"/>
            <a:ext cx="618627" cy="618489"/>
            <a:chOff x="1295534" y="7876060"/>
            <a:chExt cx="618627" cy="6184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5534" y="7876060"/>
              <a:ext cx="618627" cy="61848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79087" y="7931296"/>
            <a:ext cx="6212111" cy="105135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7876060"/>
            <a:ext cx="618627" cy="618489"/>
            <a:chOff x="9142857" y="7876060"/>
            <a:chExt cx="618627" cy="6184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7876060"/>
              <a:ext cx="618627" cy="61848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07334" y="7931299"/>
            <a:ext cx="6382240" cy="105135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232552" y="3759787"/>
            <a:ext cx="309665" cy="294182"/>
            <a:chOff x="14232552" y="3759787"/>
            <a:chExt cx="309665" cy="2941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32552" y="3759787"/>
              <a:ext cx="309665" cy="2941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81621" y="3897354"/>
            <a:ext cx="309665" cy="294182"/>
            <a:chOff x="4681621" y="3897354"/>
            <a:chExt cx="309665" cy="2941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81621" y="3897354"/>
              <a:ext cx="309665" cy="294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037" y="1300234"/>
            <a:ext cx="14760917" cy="7685246"/>
            <a:chOff x="1741037" y="1300234"/>
            <a:chExt cx="14760917" cy="7685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9916" y="-2547385"/>
              <a:ext cx="29523810" cy="153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037" y="1300234"/>
              <a:ext cx="14760917" cy="7685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8429" y="3916958"/>
            <a:ext cx="5542857" cy="1768870"/>
            <a:chOff x="6428429" y="3916958"/>
            <a:chExt cx="5542857" cy="17688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1289" y="4400132"/>
              <a:ext cx="5946366" cy="177708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762" y="3840770"/>
              <a:ext cx="3765750" cy="965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037" y="1300234"/>
            <a:ext cx="14760917" cy="7685246"/>
            <a:chOff x="1741037" y="1300234"/>
            <a:chExt cx="14760917" cy="7685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9916" y="-2547385"/>
              <a:ext cx="29523810" cy="153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037" y="1300234"/>
              <a:ext cx="14760917" cy="7685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10547" y="3916958"/>
            <a:ext cx="4464619" cy="1770132"/>
            <a:chOff x="6910547" y="3916958"/>
            <a:chExt cx="4464619" cy="17701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3408" y="4400764"/>
              <a:ext cx="4901360" cy="17764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762" y="3840770"/>
              <a:ext cx="3765750" cy="965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2452" y="1350709"/>
            <a:ext cx="1905632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059" y="1646800"/>
            <a:ext cx="2404511" cy="9876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1230" y="2323459"/>
            <a:ext cx="7391587" cy="1224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41706" y="4236721"/>
            <a:ext cx="1116588" cy="683918"/>
            <a:chOff x="8441706" y="4236721"/>
            <a:chExt cx="1116588" cy="6839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441706" y="423672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5439" y="4147431"/>
            <a:ext cx="1116588" cy="683918"/>
            <a:chOff x="4945439" y="4147431"/>
            <a:chExt cx="1116588" cy="683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100000">
              <a:off x="4945439" y="414743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89448" y="5406487"/>
            <a:ext cx="3314286" cy="3314286"/>
            <a:chOff x="2189448" y="5406487"/>
            <a:chExt cx="3314286" cy="33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89448" y="5406487"/>
              <a:ext cx="3314286" cy="3314286"/>
              <a:chOff x="2189448" y="5406487"/>
              <a:chExt cx="3314286" cy="33142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89448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57067" y="5574106"/>
              <a:ext cx="2979046" cy="2979046"/>
              <a:chOff x="2357067" y="5574106"/>
              <a:chExt cx="2979046" cy="29790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57067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4758" y="7644150"/>
              <a:ext cx="1603686" cy="78197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121476" y="5848659"/>
              <a:ext cx="1450229" cy="1691740"/>
              <a:chOff x="3121476" y="5848659"/>
              <a:chExt cx="1450229" cy="169174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121476" y="6922356"/>
                <a:ext cx="1450229" cy="618043"/>
                <a:chOff x="3121476" y="6922356"/>
                <a:chExt cx="1450229" cy="61804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121476" y="6922356"/>
                  <a:ext cx="1450229" cy="61804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230857" y="5848659"/>
                <a:ext cx="1308343" cy="1359616"/>
                <a:chOff x="3230857" y="5848659"/>
                <a:chExt cx="1308343" cy="135961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230857" y="5848659"/>
                  <a:ext cx="1308343" cy="135961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333333" y="5406487"/>
            <a:ext cx="3314286" cy="3314286"/>
            <a:chOff x="7333333" y="5406487"/>
            <a:chExt cx="3314286" cy="33142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33333" y="5406487"/>
              <a:ext cx="3314286" cy="3314286"/>
              <a:chOff x="7333333" y="5406487"/>
              <a:chExt cx="3314286" cy="331428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33333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500953" y="5574106"/>
              <a:ext cx="2979046" cy="2979046"/>
              <a:chOff x="7500953" y="5574106"/>
              <a:chExt cx="2979046" cy="29790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00953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2488" y="7644145"/>
              <a:ext cx="1256943" cy="78197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044235" y="6053374"/>
              <a:ext cx="1972724" cy="1625903"/>
              <a:chOff x="8044235" y="6053374"/>
              <a:chExt cx="1972724" cy="162590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44235" y="6053374"/>
                <a:ext cx="1972724" cy="162590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2742857" y="5406487"/>
            <a:ext cx="3314286" cy="3314286"/>
            <a:chOff x="12742857" y="5406487"/>
            <a:chExt cx="3314286" cy="331428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742857" y="5406487"/>
              <a:ext cx="3314286" cy="3314286"/>
              <a:chOff x="12742857" y="5406487"/>
              <a:chExt cx="3314286" cy="331428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742857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910477" y="5574106"/>
              <a:ext cx="2979046" cy="2979046"/>
              <a:chOff x="12910477" y="5574106"/>
              <a:chExt cx="2979046" cy="297904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910477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10399" y="7486220"/>
              <a:ext cx="2403361" cy="78197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086759" y="6110881"/>
              <a:ext cx="2562796" cy="1353327"/>
              <a:chOff x="13086759" y="6110881"/>
              <a:chExt cx="2562796" cy="13533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86759" y="6110881"/>
                <a:ext cx="2562796" cy="135332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175039" y="4147431"/>
            <a:ext cx="1116588" cy="683918"/>
            <a:chOff x="12175039" y="4147431"/>
            <a:chExt cx="1116588" cy="68391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4100000">
              <a:off x="12175039" y="4147431"/>
              <a:ext cx="1116588" cy="683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2452" y="1350709"/>
            <a:ext cx="1905632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059" y="1646800"/>
            <a:ext cx="2404511" cy="9876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6944" y="2323459"/>
            <a:ext cx="7391587" cy="1224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7420" y="4236721"/>
            <a:ext cx="1116588" cy="683918"/>
            <a:chOff x="8527420" y="4236721"/>
            <a:chExt cx="1116588" cy="6839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140000">
              <a:off x="8527420" y="423672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5439" y="4147431"/>
            <a:ext cx="1116588" cy="683918"/>
            <a:chOff x="4945439" y="4147431"/>
            <a:chExt cx="1116588" cy="683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100000">
              <a:off x="4945439" y="414743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89448" y="5406487"/>
            <a:ext cx="3314286" cy="3314286"/>
            <a:chOff x="2189448" y="5406487"/>
            <a:chExt cx="3314286" cy="33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89448" y="5406487"/>
              <a:ext cx="3314286" cy="3314286"/>
              <a:chOff x="2189448" y="5406487"/>
              <a:chExt cx="3314286" cy="33142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89448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57067" y="5574106"/>
              <a:ext cx="2979046" cy="2979046"/>
              <a:chOff x="2357067" y="5574106"/>
              <a:chExt cx="2979046" cy="29790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57067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4758" y="7644150"/>
              <a:ext cx="1603686" cy="78197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121476" y="5848659"/>
              <a:ext cx="1450229" cy="1691740"/>
              <a:chOff x="3121476" y="5848659"/>
              <a:chExt cx="1450229" cy="169174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121476" y="6922356"/>
                <a:ext cx="1450229" cy="618043"/>
                <a:chOff x="3121476" y="6922356"/>
                <a:chExt cx="1450229" cy="61804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121476" y="6922356"/>
                  <a:ext cx="1450229" cy="61804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230857" y="5848659"/>
                <a:ext cx="1308343" cy="1359616"/>
                <a:chOff x="3230857" y="5848659"/>
                <a:chExt cx="1308343" cy="135961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230857" y="5848659"/>
                  <a:ext cx="1308343" cy="135961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314286" y="5406487"/>
            <a:ext cx="3314286" cy="3314286"/>
            <a:chOff x="7314286" y="5406487"/>
            <a:chExt cx="3314286" cy="33142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14286" y="5406487"/>
              <a:ext cx="3314286" cy="3314286"/>
              <a:chOff x="7314286" y="5406487"/>
              <a:chExt cx="3314286" cy="331428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14286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81906" y="5574106"/>
              <a:ext cx="2979046" cy="2979046"/>
              <a:chOff x="7481906" y="5574106"/>
              <a:chExt cx="2979046" cy="29790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81906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93440" y="7644145"/>
              <a:ext cx="1256943" cy="78197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025187" y="6053374"/>
              <a:ext cx="1972724" cy="1625903"/>
              <a:chOff x="8025187" y="6053374"/>
              <a:chExt cx="1972724" cy="162590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25187" y="6053374"/>
                <a:ext cx="1972724" cy="162590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2857143" y="5406487"/>
            <a:ext cx="3314286" cy="3314286"/>
            <a:chOff x="12857143" y="5406487"/>
            <a:chExt cx="3314286" cy="331428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857143" y="5406487"/>
              <a:ext cx="3314286" cy="3314286"/>
              <a:chOff x="12857143" y="5406487"/>
              <a:chExt cx="3314286" cy="331428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857143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024763" y="5574106"/>
              <a:ext cx="2979046" cy="2979046"/>
              <a:chOff x="13024763" y="5574106"/>
              <a:chExt cx="2979046" cy="297904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024763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24685" y="7486220"/>
              <a:ext cx="2403361" cy="78197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201045" y="6110881"/>
              <a:ext cx="2562796" cy="1353327"/>
              <a:chOff x="13201045" y="6110881"/>
              <a:chExt cx="2562796" cy="13533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201045" y="6110881"/>
                <a:ext cx="2562796" cy="135332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298849" y="4147431"/>
            <a:ext cx="1116588" cy="683918"/>
            <a:chOff x="12298849" y="4147431"/>
            <a:chExt cx="1116588" cy="68391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4100000">
              <a:off x="12298849" y="414743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744605" y="-272120"/>
            <a:ext cx="19314543" cy="10791859"/>
            <a:chOff x="-744605" y="-272120"/>
            <a:chExt cx="19314543" cy="1079185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744605" y="-272120"/>
              <a:ext cx="19314543" cy="1079185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189448" y="5406487"/>
            <a:ext cx="3314286" cy="3314286"/>
            <a:chOff x="2189448" y="5406487"/>
            <a:chExt cx="3314286" cy="331428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189448" y="5406487"/>
              <a:ext cx="3314286" cy="3314286"/>
              <a:chOff x="2189448" y="5406487"/>
              <a:chExt cx="3314286" cy="331428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189448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357067" y="5574106"/>
              <a:ext cx="2979046" cy="2979046"/>
              <a:chOff x="2357067" y="5574106"/>
              <a:chExt cx="2979046" cy="297904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357067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54758" y="7644150"/>
              <a:ext cx="1603686" cy="781977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3121476" y="5848659"/>
              <a:ext cx="1450229" cy="1691740"/>
              <a:chOff x="3121476" y="5848659"/>
              <a:chExt cx="1450229" cy="1691740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3121476" y="6922356"/>
                <a:ext cx="1450229" cy="618043"/>
                <a:chOff x="3121476" y="6922356"/>
                <a:chExt cx="1450229" cy="618043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3121476" y="6922356"/>
                  <a:ext cx="1450229" cy="618043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3230857" y="5848659"/>
                <a:ext cx="1308343" cy="1359616"/>
                <a:chOff x="3230857" y="5848659"/>
                <a:chExt cx="1308343" cy="1359616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3230857" y="5848659"/>
                  <a:ext cx="1308343" cy="135961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그룹 1027"/>
          <p:cNvGrpSpPr/>
          <p:nvPr/>
        </p:nvGrpSpPr>
        <p:grpSpPr>
          <a:xfrm>
            <a:off x="7072708" y="4135720"/>
            <a:ext cx="9098721" cy="5052686"/>
            <a:chOff x="7072708" y="4135720"/>
            <a:chExt cx="9098721" cy="505268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7213660" y="4135720"/>
              <a:ext cx="8957768" cy="4899092"/>
              <a:chOff x="7213660" y="4135720"/>
              <a:chExt cx="8957768" cy="4899092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213660" y="4135720"/>
                <a:ext cx="8957768" cy="4899092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7072708" y="4384303"/>
              <a:ext cx="8784084" cy="4804103"/>
              <a:chOff x="7072708" y="4384303"/>
              <a:chExt cx="8784084" cy="4804103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072708" y="4384303"/>
                <a:ext cx="8784084" cy="4804103"/>
              </a:xfrm>
              <a:prstGeom prst="rect">
                <a:avLst/>
              </a:prstGeom>
            </p:spPr>
          </p:pic>
        </p:grpSp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756511" y="5473357"/>
            <a:ext cx="6469629" cy="2667489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8160053" y="5530094"/>
            <a:ext cx="411597" cy="411597"/>
            <a:chOff x="8160053" y="5530094"/>
            <a:chExt cx="411597" cy="41159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60053" y="5530094"/>
              <a:ext cx="411597" cy="41159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153682" y="7081100"/>
            <a:ext cx="411597" cy="411597"/>
            <a:chOff x="8153682" y="7081100"/>
            <a:chExt cx="411597" cy="41159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53682" y="7081100"/>
              <a:ext cx="411597" cy="411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2452" y="1350709"/>
            <a:ext cx="1905632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059" y="1646800"/>
            <a:ext cx="2404511" cy="9876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6944" y="2323459"/>
            <a:ext cx="7391587" cy="1224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7420" y="4236721"/>
            <a:ext cx="1116588" cy="683918"/>
            <a:chOff x="8527420" y="4236721"/>
            <a:chExt cx="1116588" cy="6839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140000">
              <a:off x="8527420" y="423672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5439" y="4147431"/>
            <a:ext cx="1116588" cy="683918"/>
            <a:chOff x="4945439" y="4147431"/>
            <a:chExt cx="1116588" cy="683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100000">
              <a:off x="4945439" y="414743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89448" y="5406487"/>
            <a:ext cx="3314286" cy="3314286"/>
            <a:chOff x="2189448" y="5406487"/>
            <a:chExt cx="3314286" cy="33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89448" y="5406487"/>
              <a:ext cx="3314286" cy="3314286"/>
              <a:chOff x="2189448" y="5406487"/>
              <a:chExt cx="3314286" cy="33142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89448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57067" y="5574106"/>
              <a:ext cx="2979046" cy="2979046"/>
              <a:chOff x="2357067" y="5574106"/>
              <a:chExt cx="2979046" cy="29790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57067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4758" y="7644150"/>
              <a:ext cx="1603686" cy="78197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121476" y="5848659"/>
              <a:ext cx="1450229" cy="1691740"/>
              <a:chOff x="3121476" y="5848659"/>
              <a:chExt cx="1450229" cy="169174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121476" y="6922356"/>
                <a:ext cx="1450229" cy="618043"/>
                <a:chOff x="3121476" y="6922356"/>
                <a:chExt cx="1450229" cy="61804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121476" y="6922356"/>
                  <a:ext cx="1450229" cy="61804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230857" y="5848659"/>
                <a:ext cx="1308343" cy="1359616"/>
                <a:chOff x="3230857" y="5848659"/>
                <a:chExt cx="1308343" cy="135961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230857" y="5848659"/>
                  <a:ext cx="1308343" cy="135961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314286" y="5406487"/>
            <a:ext cx="3314286" cy="3314286"/>
            <a:chOff x="7314286" y="5406487"/>
            <a:chExt cx="3314286" cy="33142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14286" y="5406487"/>
              <a:ext cx="3314286" cy="3314286"/>
              <a:chOff x="7314286" y="5406487"/>
              <a:chExt cx="3314286" cy="331428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14286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81906" y="5574106"/>
              <a:ext cx="2979046" cy="2979046"/>
              <a:chOff x="7481906" y="5574106"/>
              <a:chExt cx="2979046" cy="29790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81906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93440" y="7644145"/>
              <a:ext cx="1256943" cy="78197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025187" y="6053374"/>
              <a:ext cx="1972724" cy="1625903"/>
              <a:chOff x="8025187" y="6053374"/>
              <a:chExt cx="1972724" cy="162590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25187" y="6053374"/>
                <a:ext cx="1972724" cy="162590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2857143" y="5406487"/>
            <a:ext cx="3314286" cy="3314286"/>
            <a:chOff x="12857143" y="5406487"/>
            <a:chExt cx="3314286" cy="331428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857143" y="5406487"/>
              <a:ext cx="3314286" cy="3314286"/>
              <a:chOff x="12857143" y="5406487"/>
              <a:chExt cx="3314286" cy="331428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857143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024763" y="5574106"/>
              <a:ext cx="2979046" cy="2979046"/>
              <a:chOff x="13024763" y="5574106"/>
              <a:chExt cx="2979046" cy="297904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024763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24685" y="7486220"/>
              <a:ext cx="2403361" cy="78197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201045" y="6110881"/>
              <a:ext cx="2562796" cy="1353327"/>
              <a:chOff x="13201045" y="6110881"/>
              <a:chExt cx="2562796" cy="13533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201045" y="6110881"/>
                <a:ext cx="2562796" cy="135332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298849" y="4147431"/>
            <a:ext cx="1116588" cy="683918"/>
            <a:chOff x="12298849" y="4147431"/>
            <a:chExt cx="1116588" cy="68391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4100000">
              <a:off x="12298849" y="414743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744605" y="-272120"/>
            <a:ext cx="19314543" cy="10791859"/>
            <a:chOff x="-744605" y="-272120"/>
            <a:chExt cx="19314543" cy="1079185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744605" y="-272120"/>
              <a:ext cx="19314543" cy="1079185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314286" y="5406487"/>
            <a:ext cx="3314286" cy="3314286"/>
            <a:chOff x="7314286" y="5406487"/>
            <a:chExt cx="3314286" cy="331428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314286" y="5406487"/>
              <a:ext cx="3314286" cy="3314286"/>
              <a:chOff x="7314286" y="5406487"/>
              <a:chExt cx="3314286" cy="331428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314286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481906" y="5574106"/>
              <a:ext cx="2979046" cy="2979046"/>
              <a:chOff x="7481906" y="5574106"/>
              <a:chExt cx="2979046" cy="297904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81906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93440" y="7644145"/>
              <a:ext cx="1256943" cy="781977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8025187" y="6053374"/>
              <a:ext cx="1972724" cy="1625903"/>
              <a:chOff x="8025187" y="6053374"/>
              <a:chExt cx="1972724" cy="162590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025187" y="6053374"/>
                <a:ext cx="1972724" cy="162590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4723107" y="311090"/>
            <a:ext cx="8684538" cy="5055835"/>
            <a:chOff x="4723107" y="311090"/>
            <a:chExt cx="8684538" cy="505583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4903774" y="311090"/>
              <a:ext cx="8503871" cy="4871016"/>
              <a:chOff x="4903774" y="311090"/>
              <a:chExt cx="8503871" cy="4871016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903774" y="311090"/>
                <a:ext cx="8503871" cy="4871016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4723107" y="495910"/>
              <a:ext cx="8503871" cy="4871016"/>
              <a:chOff x="4723107" y="495910"/>
              <a:chExt cx="8503871" cy="487101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723107" y="495910"/>
                <a:ext cx="8503871" cy="4871016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5523098" y="1268939"/>
            <a:ext cx="411597" cy="411597"/>
            <a:chOff x="5523098" y="1268939"/>
            <a:chExt cx="411597" cy="41159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23098" y="1268939"/>
              <a:ext cx="411597" cy="41159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516727" y="2792369"/>
            <a:ext cx="411597" cy="411597"/>
            <a:chOff x="5516727" y="2792369"/>
            <a:chExt cx="411597" cy="41159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16727" y="2792369"/>
              <a:ext cx="411597" cy="411597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956702" y="720107"/>
            <a:ext cx="6578274" cy="36638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2452" y="1350709"/>
            <a:ext cx="1905632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059" y="1646800"/>
            <a:ext cx="2404511" cy="9876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6944" y="2323459"/>
            <a:ext cx="7391587" cy="1224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7420" y="4236721"/>
            <a:ext cx="1116588" cy="683918"/>
            <a:chOff x="8527420" y="4236721"/>
            <a:chExt cx="1116588" cy="6839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140000">
              <a:off x="8527420" y="423672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5439" y="4147431"/>
            <a:ext cx="1116588" cy="683918"/>
            <a:chOff x="4945439" y="4147431"/>
            <a:chExt cx="1116588" cy="683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100000">
              <a:off x="4945439" y="414743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89448" y="5406487"/>
            <a:ext cx="3314286" cy="3314286"/>
            <a:chOff x="2189448" y="5406487"/>
            <a:chExt cx="3314286" cy="33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89448" y="5406487"/>
              <a:ext cx="3314286" cy="3314286"/>
              <a:chOff x="2189448" y="5406487"/>
              <a:chExt cx="3314286" cy="33142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89448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57067" y="5574106"/>
              <a:ext cx="2979046" cy="2979046"/>
              <a:chOff x="2357067" y="5574106"/>
              <a:chExt cx="2979046" cy="29790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57067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54758" y="7644150"/>
              <a:ext cx="1603686" cy="78197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121476" y="5848659"/>
              <a:ext cx="1450229" cy="1691740"/>
              <a:chOff x="3121476" y="5848659"/>
              <a:chExt cx="1450229" cy="169174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121476" y="6922356"/>
                <a:ext cx="1450229" cy="618043"/>
                <a:chOff x="3121476" y="6922356"/>
                <a:chExt cx="1450229" cy="61804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121476" y="6922356"/>
                  <a:ext cx="1450229" cy="61804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230857" y="5848659"/>
                <a:ext cx="1308343" cy="1359616"/>
                <a:chOff x="3230857" y="5848659"/>
                <a:chExt cx="1308343" cy="135961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230857" y="5848659"/>
                  <a:ext cx="1308343" cy="135961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314286" y="5406487"/>
            <a:ext cx="3314286" cy="3314286"/>
            <a:chOff x="7314286" y="5406487"/>
            <a:chExt cx="3314286" cy="33142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314286" y="5406487"/>
              <a:ext cx="3314286" cy="3314286"/>
              <a:chOff x="7314286" y="5406487"/>
              <a:chExt cx="3314286" cy="331428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14286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81906" y="5574106"/>
              <a:ext cx="2979046" cy="2979046"/>
              <a:chOff x="7481906" y="5574106"/>
              <a:chExt cx="2979046" cy="29790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81906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93440" y="7644145"/>
              <a:ext cx="1256943" cy="78197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025187" y="6053374"/>
              <a:ext cx="1972724" cy="1625903"/>
              <a:chOff x="8025187" y="6053374"/>
              <a:chExt cx="1972724" cy="162590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25187" y="6053374"/>
                <a:ext cx="1972724" cy="162590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2857143" y="5406487"/>
            <a:ext cx="3314286" cy="3314286"/>
            <a:chOff x="12857143" y="5406487"/>
            <a:chExt cx="3314286" cy="331428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857143" y="5406487"/>
              <a:ext cx="3314286" cy="3314286"/>
              <a:chOff x="12857143" y="5406487"/>
              <a:chExt cx="3314286" cy="331428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857143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024763" y="5574106"/>
              <a:ext cx="2979046" cy="2979046"/>
              <a:chOff x="13024763" y="5574106"/>
              <a:chExt cx="2979046" cy="297904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024763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24685" y="7486220"/>
              <a:ext cx="2403361" cy="781977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201045" y="6110881"/>
              <a:ext cx="2562796" cy="1353327"/>
              <a:chOff x="13201045" y="6110881"/>
              <a:chExt cx="2562796" cy="13533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201045" y="6110881"/>
                <a:ext cx="2562796" cy="135332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298849" y="4147431"/>
            <a:ext cx="1116588" cy="683918"/>
            <a:chOff x="12298849" y="4147431"/>
            <a:chExt cx="1116588" cy="68391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4100000">
              <a:off x="12298849" y="4147431"/>
              <a:ext cx="1116588" cy="68391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744605" y="-272120"/>
            <a:ext cx="19314543" cy="10791859"/>
            <a:chOff x="-744605" y="-272120"/>
            <a:chExt cx="19314543" cy="1079185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744605" y="-272120"/>
              <a:ext cx="19314543" cy="1079185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857143" y="5406487"/>
            <a:ext cx="3314286" cy="3314286"/>
            <a:chOff x="12857143" y="5406487"/>
            <a:chExt cx="3314286" cy="331428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857143" y="5406487"/>
              <a:ext cx="3314286" cy="3314286"/>
              <a:chOff x="12857143" y="5406487"/>
              <a:chExt cx="3314286" cy="331428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857143" y="5406487"/>
                <a:ext cx="3314286" cy="331428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024763" y="5574106"/>
              <a:ext cx="2979046" cy="2979046"/>
              <a:chOff x="13024763" y="5574106"/>
              <a:chExt cx="2979046" cy="297904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024763" y="5574106"/>
                <a:ext cx="2979046" cy="2979046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24685" y="7486220"/>
              <a:ext cx="2403361" cy="781977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13201045" y="6110881"/>
              <a:ext cx="2562796" cy="1353327"/>
              <a:chOff x="13201045" y="6110881"/>
              <a:chExt cx="2562796" cy="135332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201045" y="6110881"/>
                <a:ext cx="2562796" cy="1353327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494210" y="4219281"/>
            <a:ext cx="9098721" cy="5052686"/>
            <a:chOff x="2494210" y="4219281"/>
            <a:chExt cx="9098721" cy="5052686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2494210" y="4219281"/>
              <a:ext cx="8957768" cy="4899092"/>
              <a:chOff x="2494210" y="4219281"/>
              <a:chExt cx="8957768" cy="4899092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494210" y="4219281"/>
                <a:ext cx="8957768" cy="4899092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2808846" y="4467864"/>
              <a:ext cx="8784084" cy="4804103"/>
              <a:chOff x="2808846" y="4467864"/>
              <a:chExt cx="8784084" cy="4804103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808846" y="4467864"/>
                <a:ext cx="8784084" cy="4804103"/>
              </a:xfrm>
              <a:prstGeom prst="rect">
                <a:avLst/>
              </a:prstGeom>
            </p:spPr>
          </p:pic>
        </p:grpSp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789729" y="5353371"/>
            <a:ext cx="6469629" cy="2614188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3316322" y="6006581"/>
            <a:ext cx="411597" cy="411597"/>
            <a:chOff x="3316322" y="6006581"/>
            <a:chExt cx="411597" cy="41159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16322" y="6006581"/>
              <a:ext cx="411597" cy="411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75776"/>
            <a:ext cx="18728944" cy="3345318"/>
            <a:chOff x="0" y="-275776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75776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61366"/>
            <a:ext cx="16556522" cy="8620124"/>
            <a:chOff x="900372" y="861366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52919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61366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2452" y="1350709"/>
            <a:ext cx="1905632" cy="420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059" y="1646806"/>
            <a:ext cx="2255183" cy="984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5248" y="2751652"/>
            <a:ext cx="15263527" cy="6097698"/>
            <a:chOff x="1525248" y="2751652"/>
            <a:chExt cx="15263527" cy="60976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248" y="2751652"/>
              <a:ext cx="15263527" cy="60976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3379" y="2959230"/>
            <a:ext cx="14323451" cy="58221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037" y="1300234"/>
            <a:ext cx="14760917" cy="7685246"/>
            <a:chOff x="1741037" y="1300234"/>
            <a:chExt cx="14760917" cy="7685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9916" y="-2547385"/>
              <a:ext cx="29523810" cy="153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037" y="1300234"/>
              <a:ext cx="14760917" cy="76852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4831" y="3817318"/>
            <a:ext cx="4460537" cy="21445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4001" y="7025477"/>
            <a:ext cx="6131990" cy="14428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637813" cy="8620124"/>
            <a:chOff x="900372" y="842319"/>
            <a:chExt cx="16637813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23437" y="-3471967"/>
              <a:ext cx="33276190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637813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9460" y="7395479"/>
            <a:ext cx="2672906" cy="6488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8533" y="7395479"/>
            <a:ext cx="2431994" cy="6488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9959" y="7395479"/>
            <a:ext cx="2398952" cy="6488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36573" y="6466294"/>
            <a:ext cx="597496" cy="776241"/>
            <a:chOff x="15636573" y="6466294"/>
            <a:chExt cx="597496" cy="7762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36573" y="6466294"/>
              <a:ext cx="597496" cy="776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51006" y="6466777"/>
            <a:ext cx="771861" cy="775275"/>
            <a:chOff x="12651006" y="6466777"/>
            <a:chExt cx="771861" cy="7752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51006" y="6466777"/>
              <a:ext cx="771861" cy="775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2107" y="6463939"/>
            <a:ext cx="860004" cy="780952"/>
            <a:chOff x="9712107" y="6463939"/>
            <a:chExt cx="860004" cy="7809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12107" y="6463939"/>
              <a:ext cx="860004" cy="7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27273" y="2808124"/>
            <a:ext cx="402597" cy="103787"/>
            <a:chOff x="9027273" y="2808124"/>
            <a:chExt cx="402597" cy="1037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700000">
              <a:off x="9027273" y="2808124"/>
              <a:ext cx="402597" cy="1037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42333" y="1836661"/>
            <a:ext cx="2526340" cy="531143"/>
            <a:chOff x="7942333" y="1836661"/>
            <a:chExt cx="2526340" cy="531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2395" y="1766724"/>
              <a:ext cx="2753513" cy="8366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84440" y="3330965"/>
            <a:ext cx="5440644" cy="5449705"/>
            <a:chOff x="6384440" y="3330965"/>
            <a:chExt cx="5440644" cy="54497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5744" y="3905041"/>
              <a:ext cx="10865787" cy="140655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3839" y="4855517"/>
              <a:ext cx="10865787" cy="140655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73839" y="2979327"/>
              <a:ext cx="10865787" cy="140655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1934" y="5805993"/>
              <a:ext cx="10865787" cy="140655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67993" y="7725754"/>
              <a:ext cx="10865787" cy="140655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68987" y="6756535"/>
              <a:ext cx="10865787" cy="1406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037" y="1300234"/>
            <a:ext cx="14760917" cy="7685246"/>
            <a:chOff x="1741037" y="1300234"/>
            <a:chExt cx="14760917" cy="7685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9916" y="-2547385"/>
              <a:ext cx="29523810" cy="153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037" y="1300234"/>
              <a:ext cx="14760917" cy="7685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1776" y="4257791"/>
            <a:ext cx="6622163" cy="1770132"/>
            <a:chOff x="5831776" y="4257791"/>
            <a:chExt cx="6622163" cy="17701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4636" y="4741597"/>
              <a:ext cx="6962107" cy="17764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762" y="4181603"/>
              <a:ext cx="3765750" cy="965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9460" y="7395479"/>
            <a:ext cx="2672906" cy="6488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8533" y="7395479"/>
            <a:ext cx="2431994" cy="6488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9959" y="7395479"/>
            <a:ext cx="2398952" cy="6488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5932" y="1596034"/>
            <a:ext cx="2381395" cy="4139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2929" y="1899128"/>
            <a:ext cx="3529055" cy="9613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36573" y="6466294"/>
            <a:ext cx="597496" cy="776241"/>
            <a:chOff x="15636573" y="6466294"/>
            <a:chExt cx="597496" cy="7762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36573" y="6466294"/>
              <a:ext cx="597496" cy="776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51006" y="6466777"/>
            <a:ext cx="771861" cy="775275"/>
            <a:chOff x="12651006" y="6466777"/>
            <a:chExt cx="771861" cy="775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51006" y="6466777"/>
              <a:ext cx="771861" cy="775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2107" y="6463939"/>
            <a:ext cx="860004" cy="780952"/>
            <a:chOff x="9712107" y="6463939"/>
            <a:chExt cx="860004" cy="7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2107" y="6463939"/>
              <a:ext cx="860004" cy="7809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8227" y="1616445"/>
            <a:ext cx="3076192" cy="2583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43174" y="3126685"/>
            <a:ext cx="7501812" cy="5886464"/>
            <a:chOff x="9343174" y="3126685"/>
            <a:chExt cx="7501812" cy="58864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43174" y="3126685"/>
              <a:ext cx="7501812" cy="58864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50858" y="3621725"/>
            <a:ext cx="4487894" cy="835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36210" y="4561589"/>
            <a:ext cx="5201226" cy="439003"/>
            <a:chOff x="1936210" y="4561589"/>
            <a:chExt cx="5201226" cy="4390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36210" y="4561589"/>
              <a:ext cx="5201226" cy="43900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98116" y="3602678"/>
            <a:ext cx="4290184" cy="83598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82989" y="4470417"/>
            <a:ext cx="6428807" cy="128054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04858" y="8369543"/>
            <a:ext cx="3757617" cy="4893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79268" y="5904841"/>
            <a:ext cx="2957669" cy="2203212"/>
            <a:chOff x="10079268" y="5904841"/>
            <a:chExt cx="2957669" cy="220321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79268" y="5904841"/>
              <a:ext cx="2957669" cy="220321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48334" y="7385955"/>
            <a:ext cx="1724909" cy="48252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857958" y="6195505"/>
            <a:ext cx="1724909" cy="48252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88294" y="6803278"/>
            <a:ext cx="1180415" cy="4825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19683" y="3126685"/>
            <a:ext cx="7501812" cy="5886464"/>
            <a:chOff x="1619683" y="3126685"/>
            <a:chExt cx="7501812" cy="588646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19683" y="3126685"/>
              <a:ext cx="7501812" cy="588646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024420" y="5096505"/>
            <a:ext cx="3035260" cy="2941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36210" y="5750120"/>
            <a:ext cx="6171429" cy="395988"/>
            <a:chOff x="1936210" y="5750120"/>
            <a:chExt cx="6171429" cy="39598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36210" y="5750120"/>
              <a:ext cx="6171429" cy="39598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24420" y="6294515"/>
            <a:ext cx="3035260" cy="29412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36210" y="6930605"/>
            <a:ext cx="6108183" cy="381207"/>
            <a:chOff x="1936210" y="6930605"/>
            <a:chExt cx="6108183" cy="38120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36210" y="6930605"/>
              <a:ext cx="6108183" cy="38120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024420" y="7479286"/>
            <a:ext cx="3035260" cy="2941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961983" y="7958575"/>
            <a:ext cx="5559115" cy="566706"/>
            <a:chOff x="1961983" y="7958575"/>
            <a:chExt cx="5559115" cy="56670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61983" y="7958575"/>
              <a:ext cx="5559115" cy="56670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024420" y="8572448"/>
            <a:ext cx="3035260" cy="2941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9460" y="7395479"/>
            <a:ext cx="2672906" cy="6488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8533" y="7395479"/>
            <a:ext cx="2431994" cy="6488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9959" y="7395479"/>
            <a:ext cx="2398952" cy="6488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5932" y="1596034"/>
            <a:ext cx="2381395" cy="4139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2929" y="1899128"/>
            <a:ext cx="3529055" cy="9613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36573" y="6466294"/>
            <a:ext cx="597496" cy="776241"/>
            <a:chOff x="15636573" y="6466294"/>
            <a:chExt cx="597496" cy="7762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36573" y="6466294"/>
              <a:ext cx="597496" cy="776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51006" y="6466777"/>
            <a:ext cx="771861" cy="775275"/>
            <a:chOff x="12651006" y="6466777"/>
            <a:chExt cx="771861" cy="775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51006" y="6466777"/>
              <a:ext cx="771861" cy="775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2107" y="6463939"/>
            <a:ext cx="860004" cy="780952"/>
            <a:chOff x="9712107" y="6463939"/>
            <a:chExt cx="860004" cy="7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2107" y="6463939"/>
              <a:ext cx="860004" cy="7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43174" y="3126685"/>
            <a:ext cx="7501812" cy="5886464"/>
            <a:chOff x="9343174" y="3126685"/>
            <a:chExt cx="7501812" cy="5886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43174" y="3126685"/>
              <a:ext cx="7501812" cy="588646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0858" y="3621725"/>
            <a:ext cx="4487894" cy="835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36210" y="4561589"/>
            <a:ext cx="5201226" cy="439003"/>
            <a:chOff x="1936210" y="4561589"/>
            <a:chExt cx="5201226" cy="4390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36210" y="4561589"/>
              <a:ext cx="5201226" cy="43900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98116" y="3602678"/>
            <a:ext cx="4290184" cy="8359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82989" y="4470419"/>
            <a:ext cx="6428807" cy="128054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04858" y="8369543"/>
            <a:ext cx="3757617" cy="4893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79268" y="5904841"/>
            <a:ext cx="2957669" cy="2203212"/>
            <a:chOff x="10079268" y="5904841"/>
            <a:chExt cx="2957669" cy="22032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79268" y="5904841"/>
              <a:ext cx="2957669" cy="220321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48334" y="7385955"/>
            <a:ext cx="1724909" cy="48252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57958" y="6195505"/>
            <a:ext cx="1724909" cy="48252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88294" y="6803278"/>
            <a:ext cx="1180415" cy="4825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03654" y="3126685"/>
            <a:ext cx="7501812" cy="5886464"/>
            <a:chOff x="1703654" y="3126685"/>
            <a:chExt cx="7501812" cy="588646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03654" y="3126685"/>
              <a:ext cx="7501812" cy="588646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24420" y="5096505"/>
            <a:ext cx="3035260" cy="29412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936210" y="5750120"/>
            <a:ext cx="6171429" cy="395988"/>
            <a:chOff x="1936210" y="5750120"/>
            <a:chExt cx="6171429" cy="39598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36210" y="5750120"/>
              <a:ext cx="6171429" cy="39598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024420" y="6294515"/>
            <a:ext cx="3035260" cy="29412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36210" y="6930605"/>
            <a:ext cx="6108183" cy="381207"/>
            <a:chOff x="1936210" y="6930605"/>
            <a:chExt cx="6108183" cy="38120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36210" y="6930605"/>
              <a:ext cx="6108183" cy="38120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024420" y="7479286"/>
            <a:ext cx="3035260" cy="2941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961983" y="7958575"/>
            <a:ext cx="5559115" cy="566706"/>
            <a:chOff x="1961983" y="7958575"/>
            <a:chExt cx="5559115" cy="56670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61983" y="7958575"/>
              <a:ext cx="5559115" cy="56670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024420" y="8572448"/>
            <a:ext cx="3035260" cy="29412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463320" y="-131380"/>
            <a:ext cx="19314543" cy="10791859"/>
            <a:chOff x="-463320" y="-131380"/>
            <a:chExt cx="19314543" cy="1079185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463320" y="-131380"/>
              <a:ext cx="19314543" cy="1079185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467682" y="4657454"/>
            <a:ext cx="2101665" cy="62282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63391" y="3279598"/>
            <a:ext cx="10827896" cy="1281991"/>
            <a:chOff x="963391" y="3279598"/>
            <a:chExt cx="10827896" cy="128199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3391" y="3279598"/>
              <a:ext cx="10827896" cy="128199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65179" y="3447892"/>
            <a:ext cx="10575659" cy="94981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538526" y="3460373"/>
            <a:ext cx="3244438" cy="451393"/>
            <a:chOff x="7538526" y="3460373"/>
            <a:chExt cx="3244438" cy="45139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38526" y="3460373"/>
              <a:ext cx="3244438" cy="4513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820363" y="5838281"/>
            <a:ext cx="10827896" cy="2032268"/>
            <a:chOff x="5820363" y="5838281"/>
            <a:chExt cx="10827896" cy="203226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20363" y="5838281"/>
              <a:ext cx="10827896" cy="203226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907734" y="6019547"/>
            <a:ext cx="10622338" cy="173202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044382" y="8029096"/>
            <a:ext cx="2398100" cy="62282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949892" y="6062520"/>
            <a:ext cx="4936536" cy="368799"/>
            <a:chOff x="8949892" y="6062520"/>
            <a:chExt cx="4936536" cy="36879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49892" y="6062520"/>
              <a:ext cx="4936536" cy="36879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094080" y="6854415"/>
            <a:ext cx="3373801" cy="357440"/>
            <a:chOff x="13094080" y="6854415"/>
            <a:chExt cx="3373801" cy="35744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094080" y="6854415"/>
              <a:ext cx="3373801" cy="3574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854770" y="7267206"/>
            <a:ext cx="5440903" cy="357440"/>
            <a:chOff x="5854770" y="7267206"/>
            <a:chExt cx="5440903" cy="35744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54770" y="7267206"/>
              <a:ext cx="5440903" cy="357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037" y="1300234"/>
            <a:ext cx="14760917" cy="7685246"/>
            <a:chOff x="1741037" y="1300234"/>
            <a:chExt cx="14760917" cy="7685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9916" y="-2547385"/>
              <a:ext cx="29523810" cy="153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037" y="1300234"/>
              <a:ext cx="14760917" cy="7685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9658" y="4257791"/>
            <a:ext cx="7711615" cy="1770128"/>
            <a:chOff x="5349658" y="4257791"/>
            <a:chExt cx="7711615" cy="1770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2519" y="4741592"/>
              <a:ext cx="7992480" cy="17764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762" y="4181603"/>
              <a:ext cx="3765750" cy="965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9453" y="2647364"/>
            <a:ext cx="14797057" cy="958641"/>
            <a:chOff x="1659453" y="2647364"/>
            <a:chExt cx="14797057" cy="9586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9453" y="2647364"/>
              <a:ext cx="14797057" cy="958641"/>
              <a:chOff x="1659453" y="2647364"/>
              <a:chExt cx="14797057" cy="9586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9453" y="2647364"/>
                <a:ext cx="14797057" cy="95864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3521" y="2827109"/>
              <a:ext cx="2955566" cy="727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9453" y="3894412"/>
            <a:ext cx="6971376" cy="2454167"/>
            <a:chOff x="1659453" y="3894412"/>
            <a:chExt cx="6971376" cy="24541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59453" y="4107468"/>
              <a:ext cx="6971376" cy="2241111"/>
              <a:chOff x="1659453" y="4107468"/>
              <a:chExt cx="6971376" cy="224111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59453" y="4107468"/>
                <a:ext cx="6971376" cy="22411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948020" y="3894412"/>
              <a:ext cx="411597" cy="411597"/>
              <a:chOff x="4948020" y="3894412"/>
              <a:chExt cx="411597" cy="4115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48020" y="3894412"/>
                <a:ext cx="411597" cy="4115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920219" y="4420345"/>
            <a:ext cx="6410052" cy="1594744"/>
            <a:chOff x="1920219" y="4420345"/>
            <a:chExt cx="6410052" cy="15947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4163" y="4374632"/>
              <a:ext cx="5454743" cy="66878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5934" y="4986087"/>
              <a:ext cx="5728849" cy="11365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3498" y="1421836"/>
            <a:ext cx="2378173" cy="4061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9016" y="1655262"/>
            <a:ext cx="2404511" cy="9613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59453" y="6560556"/>
            <a:ext cx="6946820" cy="2597246"/>
            <a:chOff x="1659453" y="6560556"/>
            <a:chExt cx="6946820" cy="259724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9453" y="6756831"/>
              <a:ext cx="6946820" cy="2400972"/>
              <a:chOff x="1659453" y="6756831"/>
              <a:chExt cx="6946820" cy="240097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59453" y="6756831"/>
                <a:ext cx="6946820" cy="240097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940087" y="6560556"/>
              <a:ext cx="411597" cy="411597"/>
              <a:chOff x="4940087" y="6560556"/>
              <a:chExt cx="411597" cy="4115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40087" y="6560556"/>
                <a:ext cx="411597" cy="411597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07024" y="7034763"/>
            <a:ext cx="5329572" cy="6687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79334" y="7650410"/>
            <a:ext cx="6335847" cy="11365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81790" y="4137006"/>
            <a:ext cx="3500688" cy="2240942"/>
            <a:chOff x="8181790" y="4137006"/>
            <a:chExt cx="3500688" cy="22409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81790" y="4137006"/>
              <a:ext cx="3500688" cy="22409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00000" y="4125578"/>
            <a:ext cx="3451585" cy="2240942"/>
            <a:chOff x="10800000" y="4125578"/>
            <a:chExt cx="3451585" cy="22409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00000" y="4125578"/>
              <a:ext cx="3451585" cy="22409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329635" y="4126685"/>
            <a:ext cx="3572332" cy="2240942"/>
            <a:chOff x="13329635" y="4126685"/>
            <a:chExt cx="3572332" cy="224094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29635" y="4126685"/>
              <a:ext cx="3572332" cy="224094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02858" y="4814586"/>
            <a:ext cx="1481797" cy="103864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65525" y="4809496"/>
            <a:ext cx="2026621" cy="105135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11049" y="4841248"/>
            <a:ext cx="2130188" cy="103864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329635" y="6493889"/>
            <a:ext cx="3572332" cy="2240942"/>
            <a:chOff x="13329635" y="6493889"/>
            <a:chExt cx="3572332" cy="224094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29635" y="6493889"/>
              <a:ext cx="3572332" cy="224094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34858" y="7074372"/>
            <a:ext cx="2115324" cy="105135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551182" y="6356491"/>
            <a:ext cx="1485424" cy="2782996"/>
            <a:chOff x="9551182" y="6356491"/>
            <a:chExt cx="1485424" cy="278299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51182" y="6356491"/>
              <a:ext cx="1485424" cy="27829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14671" y="6162096"/>
            <a:ext cx="1501598" cy="2995707"/>
            <a:chOff x="11214671" y="6162096"/>
            <a:chExt cx="1501598" cy="29957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14671" y="6162096"/>
              <a:ext cx="1501598" cy="2995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9936" y="2898317"/>
            <a:ext cx="15012690" cy="857074"/>
            <a:chOff x="1679936" y="2898317"/>
            <a:chExt cx="15012690" cy="857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936" y="2898317"/>
              <a:ext cx="15012690" cy="8570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0332" y="2941372"/>
            <a:ext cx="2685756" cy="763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5968" y="4229952"/>
            <a:ext cx="6916658" cy="2241111"/>
            <a:chOff x="9775968" y="4229952"/>
            <a:chExt cx="6916658" cy="22411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5968" y="4229952"/>
              <a:ext cx="6916658" cy="2241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24547" y="4024153"/>
            <a:ext cx="414638" cy="414638"/>
            <a:chOff x="13024547" y="4024153"/>
            <a:chExt cx="414638" cy="4146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4547" y="4024153"/>
              <a:ext cx="414638" cy="4146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7746" y="1515668"/>
            <a:ext cx="2378173" cy="4061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3264" y="1749093"/>
            <a:ext cx="2404511" cy="9613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28349" y="6735469"/>
            <a:ext cx="6916658" cy="2400972"/>
            <a:chOff x="9728349" y="6735469"/>
            <a:chExt cx="6916658" cy="24009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8349" y="6735469"/>
              <a:ext cx="6916658" cy="2400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34070" y="6529670"/>
            <a:ext cx="414638" cy="414638"/>
            <a:chOff x="13034070" y="6529670"/>
            <a:chExt cx="414638" cy="4146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34070" y="6529670"/>
              <a:ext cx="414638" cy="4146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45906" y="4491906"/>
            <a:ext cx="5442721" cy="6687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96668" y="5086191"/>
            <a:ext cx="5895212" cy="11365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07620" y="7629048"/>
            <a:ext cx="6469033" cy="14723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54192" y="7044287"/>
            <a:ext cx="4780507" cy="6687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3899" y="4438791"/>
            <a:ext cx="3915735" cy="2240942"/>
            <a:chOff x="1293899" y="4438791"/>
            <a:chExt cx="3915735" cy="22409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3899" y="4438791"/>
              <a:ext cx="3915735" cy="224094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30815" y="5112382"/>
            <a:ext cx="2115324" cy="10513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17599" y="4431727"/>
            <a:ext cx="3978343" cy="2240942"/>
            <a:chOff x="5417599" y="4431727"/>
            <a:chExt cx="3978343" cy="22409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17599" y="4431727"/>
              <a:ext cx="3978343" cy="22409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38563" y="4229952"/>
            <a:ext cx="1997903" cy="4302697"/>
            <a:chOff x="4338563" y="4229952"/>
            <a:chExt cx="1997903" cy="43026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8563" y="4229952"/>
              <a:ext cx="1997903" cy="43026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3899" y="6735469"/>
            <a:ext cx="3915735" cy="2240942"/>
            <a:chOff x="1293899" y="6735469"/>
            <a:chExt cx="3915735" cy="22409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3899" y="6735469"/>
              <a:ext cx="3915735" cy="22409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17599" y="6735469"/>
            <a:ext cx="3978343" cy="2240942"/>
            <a:chOff x="5417599" y="6735469"/>
            <a:chExt cx="3978343" cy="224094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7599" y="6735469"/>
              <a:ext cx="3978343" cy="224094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183163" y="4894915"/>
            <a:ext cx="2356430" cy="151534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44377" y="7443919"/>
            <a:ext cx="1955490" cy="105135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20421" y="7658199"/>
            <a:ext cx="1948128" cy="5873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2021-08-27T22:00:47Z</dcterms:created>
  <dcterms:modified xsi:type="dcterms:W3CDTF">2021-08-27T22:00:47Z</dcterms:modified>
</cp:coreProperties>
</file>